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21"/>
  </p:notesMasterIdLst>
  <p:sldIdLst>
    <p:sldId id="256" r:id="rId2"/>
    <p:sldId id="257" r:id="rId3"/>
    <p:sldId id="264" r:id="rId4"/>
    <p:sldId id="265" r:id="rId5"/>
    <p:sldId id="266" r:id="rId6"/>
    <p:sldId id="268" r:id="rId7"/>
    <p:sldId id="267" r:id="rId8"/>
    <p:sldId id="270" r:id="rId9"/>
    <p:sldId id="269" r:id="rId10"/>
    <p:sldId id="259" r:id="rId11"/>
    <p:sldId id="271" r:id="rId12"/>
    <p:sldId id="272" r:id="rId13"/>
    <p:sldId id="273" r:id="rId14"/>
    <p:sldId id="274" r:id="rId15"/>
    <p:sldId id="275" r:id="rId16"/>
    <p:sldId id="261" r:id="rId17"/>
    <p:sldId id="260" r:id="rId18"/>
    <p:sldId id="262" r:id="rId19"/>
    <p:sldId id="26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B8F6"/>
    <a:srgbClr val="132030"/>
    <a:srgbClr val="010011"/>
    <a:srgbClr val="01000C"/>
    <a:srgbClr val="0401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3E5F5B-7B2E-4C72-82D0-0871A5E22EFC}" v="174" dt="2024-05-23T15:36:07.5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28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áclav Pisinger" userId="224b4bd2f5dfbc82" providerId="LiveId" clId="{253E5F5B-7B2E-4C72-82D0-0871A5E22EFC}"/>
    <pc:docChg chg="undo custSel addSld delSld modSld sldOrd addMainMaster delMainMaster modMainMaster">
      <pc:chgData name="Václav Pisinger" userId="224b4bd2f5dfbc82" providerId="LiveId" clId="{253E5F5B-7B2E-4C72-82D0-0871A5E22EFC}" dt="2024-05-23T16:10:04.633" v="2253" actId="313"/>
      <pc:docMkLst>
        <pc:docMk/>
      </pc:docMkLst>
      <pc:sldChg chg="addSp delSp modSp new mod modTransition setBg modClrScheme addAnim delAnim delDesignElem chgLayout modNotesTx">
        <pc:chgData name="Václav Pisinger" userId="224b4bd2f5dfbc82" providerId="LiveId" clId="{253E5F5B-7B2E-4C72-82D0-0871A5E22EFC}" dt="2024-05-23T15:28:34.595" v="2140" actId="14826"/>
        <pc:sldMkLst>
          <pc:docMk/>
          <pc:sldMk cId="1006957224" sldId="256"/>
        </pc:sldMkLst>
        <pc:spChg chg="add del mod">
          <ac:chgData name="Václav Pisinger" userId="224b4bd2f5dfbc82" providerId="LiveId" clId="{253E5F5B-7B2E-4C72-82D0-0871A5E22EFC}" dt="2024-05-21T07:02:09.490" v="477" actId="20577"/>
          <ac:spMkLst>
            <pc:docMk/>
            <pc:sldMk cId="1006957224" sldId="256"/>
            <ac:spMk id="2" creationId="{AD03FCCF-AE6B-0FAF-655C-A719E2812E74}"/>
          </ac:spMkLst>
        </pc:spChg>
        <pc:spChg chg="add del mod">
          <ac:chgData name="Václav Pisinger" userId="224b4bd2f5dfbc82" providerId="LiveId" clId="{253E5F5B-7B2E-4C72-82D0-0871A5E22EFC}" dt="2024-05-20T13:36:51.177" v="322" actId="113"/>
          <ac:spMkLst>
            <pc:docMk/>
            <pc:sldMk cId="1006957224" sldId="256"/>
            <ac:spMk id="3" creationId="{C5074F84-9606-ABA1-5277-6FBDDFA68824}"/>
          </ac:spMkLst>
        </pc:spChg>
        <pc:spChg chg="add del mod">
          <ac:chgData name="Václav Pisinger" userId="224b4bd2f5dfbc82" providerId="LiveId" clId="{253E5F5B-7B2E-4C72-82D0-0871A5E22EFC}" dt="2024-05-20T13:25:28.089" v="38" actId="22"/>
          <ac:spMkLst>
            <pc:docMk/>
            <pc:sldMk cId="1006957224" sldId="256"/>
            <ac:spMk id="5" creationId="{9D1D784B-EA74-0B10-B356-FA38306D1C87}"/>
          </ac:spMkLst>
        </pc:spChg>
        <pc:spChg chg="add del">
          <ac:chgData name="Václav Pisinger" userId="224b4bd2f5dfbc82" providerId="LiveId" clId="{253E5F5B-7B2E-4C72-82D0-0871A5E22EFC}" dt="2024-05-20T13:31:27.805" v="166" actId="26606"/>
          <ac:spMkLst>
            <pc:docMk/>
            <pc:sldMk cId="1006957224" sldId="256"/>
            <ac:spMk id="7" creationId="{AD294E7E-62D8-48F8-A01E-1A457B5CA04C}"/>
          </ac:spMkLst>
        </pc:spChg>
        <pc:spChg chg="add del mod">
          <ac:chgData name="Václav Pisinger" userId="224b4bd2f5dfbc82" providerId="LiveId" clId="{253E5F5B-7B2E-4C72-82D0-0871A5E22EFC}" dt="2024-05-20T13:25:24.439" v="32" actId="22"/>
          <ac:spMkLst>
            <pc:docMk/>
            <pc:sldMk cId="1006957224" sldId="256"/>
            <ac:spMk id="8" creationId="{8C3F87C6-A029-78F9-434A-DE25572C36EC}"/>
          </ac:spMkLst>
        </pc:spChg>
        <pc:spChg chg="add del">
          <ac:chgData name="Václav Pisinger" userId="224b4bd2f5dfbc82" providerId="LiveId" clId="{253E5F5B-7B2E-4C72-82D0-0871A5E22EFC}" dt="2024-05-20T13:28:02.562" v="50" actId="26606"/>
          <ac:spMkLst>
            <pc:docMk/>
            <pc:sldMk cId="1006957224" sldId="256"/>
            <ac:spMk id="9" creationId="{AD294E7E-62D8-48F8-A01E-1A457B5CA04C}"/>
          </ac:spMkLst>
        </pc:spChg>
        <pc:spChg chg="add del mod">
          <ac:chgData name="Václav Pisinger" userId="224b4bd2f5dfbc82" providerId="LiveId" clId="{253E5F5B-7B2E-4C72-82D0-0871A5E22EFC}" dt="2024-05-20T13:25:24.434" v="30" actId="22"/>
          <ac:spMkLst>
            <pc:docMk/>
            <pc:sldMk cId="1006957224" sldId="256"/>
            <ac:spMk id="10" creationId="{2DD546DA-58C8-36A8-3732-127B5A996CF4}"/>
          </ac:spMkLst>
        </pc:spChg>
        <pc:spChg chg="add del">
          <ac:chgData name="Václav Pisinger" userId="224b4bd2f5dfbc82" providerId="LiveId" clId="{253E5F5B-7B2E-4C72-82D0-0871A5E22EFC}" dt="2024-05-20T13:28:02.562" v="50" actId="26606"/>
          <ac:spMkLst>
            <pc:docMk/>
            <pc:sldMk cId="1006957224" sldId="256"/>
            <ac:spMk id="11" creationId="{FBCADCC9-9C0D-4CE3-8966-44472EFCF348}"/>
          </ac:spMkLst>
        </pc:spChg>
        <pc:spChg chg="add del mod">
          <ac:chgData name="Václav Pisinger" userId="224b4bd2f5dfbc82" providerId="LiveId" clId="{253E5F5B-7B2E-4C72-82D0-0871A5E22EFC}" dt="2024-05-20T13:25:24.424" v="28" actId="22"/>
          <ac:spMkLst>
            <pc:docMk/>
            <pc:sldMk cId="1006957224" sldId="256"/>
            <ac:spMk id="12" creationId="{30634104-018D-41D5-AE50-61843E53089D}"/>
          </ac:spMkLst>
        </pc:spChg>
        <pc:spChg chg="add del">
          <ac:chgData name="Václav Pisinger" userId="224b4bd2f5dfbc82" providerId="LiveId" clId="{253E5F5B-7B2E-4C72-82D0-0871A5E22EFC}" dt="2024-05-20T13:28:02.562" v="50" actId="26606"/>
          <ac:spMkLst>
            <pc:docMk/>
            <pc:sldMk cId="1006957224" sldId="256"/>
            <ac:spMk id="13" creationId="{05FD221C-EDD3-49D9-90A7-260CECEE1C11}"/>
          </ac:spMkLst>
        </pc:spChg>
        <pc:spChg chg="add del">
          <ac:chgData name="Václav Pisinger" userId="224b4bd2f5dfbc82" providerId="LiveId" clId="{253E5F5B-7B2E-4C72-82D0-0871A5E22EFC}" dt="2024-05-20T13:25:21.924" v="20" actId="22"/>
          <ac:spMkLst>
            <pc:docMk/>
            <pc:sldMk cId="1006957224" sldId="256"/>
            <ac:spMk id="14" creationId="{6E618EE1-FCC0-2C67-FCE4-D01B56EA1113}"/>
          </ac:spMkLst>
        </pc:spChg>
        <pc:spChg chg="add del">
          <ac:chgData name="Václav Pisinger" userId="224b4bd2f5dfbc82" providerId="LiveId" clId="{253E5F5B-7B2E-4C72-82D0-0871A5E22EFC}" dt="2024-05-20T13:31:27.805" v="166" actId="26606"/>
          <ac:spMkLst>
            <pc:docMk/>
            <pc:sldMk cId="1006957224" sldId="256"/>
            <ac:spMk id="40" creationId="{FBCADCC9-9C0D-4CE3-8966-44472EFCF348}"/>
          </ac:spMkLst>
        </pc:spChg>
        <pc:spChg chg="add del">
          <ac:chgData name="Václav Pisinger" userId="224b4bd2f5dfbc82" providerId="LiveId" clId="{253E5F5B-7B2E-4C72-82D0-0871A5E22EFC}" dt="2024-05-20T13:31:27.805" v="166" actId="26606"/>
          <ac:spMkLst>
            <pc:docMk/>
            <pc:sldMk cId="1006957224" sldId="256"/>
            <ac:spMk id="51" creationId="{05FD221C-EDD3-49D9-90A7-260CECEE1C11}"/>
          </ac:spMkLst>
        </pc:spChg>
        <pc:spChg chg="add del">
          <ac:chgData name="Václav Pisinger" userId="224b4bd2f5dfbc82" providerId="LiveId" clId="{253E5F5B-7B2E-4C72-82D0-0871A5E22EFC}" dt="2024-05-20T13:28:07.533" v="52" actId="26606"/>
          <ac:spMkLst>
            <pc:docMk/>
            <pc:sldMk cId="1006957224" sldId="256"/>
            <ac:spMk id="56" creationId="{EB9B5A19-3592-48E2-BC31-90E092BD68E1}"/>
          </ac:spMkLst>
        </pc:spChg>
        <pc:spChg chg="add del">
          <ac:chgData name="Václav Pisinger" userId="224b4bd2f5dfbc82" providerId="LiveId" clId="{253E5F5B-7B2E-4C72-82D0-0871A5E22EFC}" dt="2024-05-20T13:28:07.533" v="52" actId="26606"/>
          <ac:spMkLst>
            <pc:docMk/>
            <pc:sldMk cId="1006957224" sldId="256"/>
            <ac:spMk id="68" creationId="{DD99E1B6-CBC4-4306-9DFC-847D6D135208}"/>
          </ac:spMkLst>
        </pc:spChg>
        <pc:spChg chg="add del">
          <ac:chgData name="Václav Pisinger" userId="224b4bd2f5dfbc82" providerId="LiveId" clId="{253E5F5B-7B2E-4C72-82D0-0871A5E22EFC}" dt="2024-05-20T13:35:30.997" v="297" actId="26606"/>
          <ac:spMkLst>
            <pc:docMk/>
            <pc:sldMk cId="1006957224" sldId="256"/>
            <ac:spMk id="79" creationId="{3A6C273A-38F2-4D34-98BF-47B248862B76}"/>
          </ac:spMkLst>
        </pc:spChg>
        <pc:spChg chg="add del">
          <ac:chgData name="Václav Pisinger" userId="224b4bd2f5dfbc82" providerId="LiveId" clId="{253E5F5B-7B2E-4C72-82D0-0871A5E22EFC}" dt="2024-05-20T13:35:30.997" v="297" actId="26606"/>
          <ac:spMkLst>
            <pc:docMk/>
            <pc:sldMk cId="1006957224" sldId="256"/>
            <ac:spMk id="81" creationId="{2E2CF659-EE5D-432C-B47F-10AC4A48A347}"/>
          </ac:spMkLst>
        </pc:spChg>
        <pc:spChg chg="add del">
          <ac:chgData name="Václav Pisinger" userId="224b4bd2f5dfbc82" providerId="LiveId" clId="{253E5F5B-7B2E-4C72-82D0-0871A5E22EFC}" dt="2024-05-20T13:35:30.997" v="297" actId="26606"/>
          <ac:spMkLst>
            <pc:docMk/>
            <pc:sldMk cId="1006957224" sldId="256"/>
            <ac:spMk id="83" creationId="{683AA549-1F0C-46E0-AAD8-DC3DC6CA6181}"/>
          </ac:spMkLst>
        </pc:spChg>
        <pc:spChg chg="add del">
          <ac:chgData name="Václav Pisinger" userId="224b4bd2f5dfbc82" providerId="LiveId" clId="{253E5F5B-7B2E-4C72-82D0-0871A5E22EFC}" dt="2024-05-20T13:35:30.997" v="297" actId="26606"/>
          <ac:spMkLst>
            <pc:docMk/>
            <pc:sldMk cId="1006957224" sldId="256"/>
            <ac:spMk id="96" creationId="{03E51277-1095-412F-913B-8FA8021AA626}"/>
          </ac:spMkLst>
        </pc:spChg>
        <pc:spChg chg="add del">
          <ac:chgData name="Václav Pisinger" userId="224b4bd2f5dfbc82" providerId="LiveId" clId="{253E5F5B-7B2E-4C72-82D0-0871A5E22EFC}" dt="2024-05-20T13:36:02.888" v="313" actId="26606"/>
          <ac:spMkLst>
            <pc:docMk/>
            <pc:sldMk cId="1006957224" sldId="256"/>
            <ac:spMk id="1031" creationId="{F1174801-1395-44C5-9B00-CCAC45C056E7}"/>
          </ac:spMkLst>
        </pc:spChg>
        <pc:spChg chg="add del">
          <ac:chgData name="Václav Pisinger" userId="224b4bd2f5dfbc82" providerId="LiveId" clId="{253E5F5B-7B2E-4C72-82D0-0871A5E22EFC}" dt="2024-05-20T13:36:02.888" v="313" actId="26606"/>
          <ac:spMkLst>
            <pc:docMk/>
            <pc:sldMk cId="1006957224" sldId="256"/>
            <ac:spMk id="1033" creationId="{996DFAFB-BCE1-4BEC-82FB-D574234DEF0A}"/>
          </ac:spMkLst>
        </pc:spChg>
        <pc:spChg chg="add del">
          <ac:chgData name="Václav Pisinger" userId="224b4bd2f5dfbc82" providerId="LiveId" clId="{253E5F5B-7B2E-4C72-82D0-0871A5E22EFC}" dt="2024-05-20T13:36:02.888" v="313" actId="26606"/>
          <ac:spMkLst>
            <pc:docMk/>
            <pc:sldMk cId="1006957224" sldId="256"/>
            <ac:spMk id="1035" creationId="{60E728E6-A07E-4A6C-AB92-D56E1402F61A}"/>
          </ac:spMkLst>
        </pc:spChg>
        <pc:spChg chg="add del">
          <ac:chgData name="Václav Pisinger" userId="224b4bd2f5dfbc82" providerId="LiveId" clId="{253E5F5B-7B2E-4C72-82D0-0871A5E22EFC}" dt="2024-05-20T13:35:57.493" v="302" actId="26606"/>
          <ac:spMkLst>
            <pc:docMk/>
            <pc:sldMk cId="1006957224" sldId="256"/>
            <ac:spMk id="1064" creationId="{AD294E7E-62D8-48F8-A01E-1A457B5CA04C}"/>
          </ac:spMkLst>
        </pc:spChg>
        <pc:spChg chg="add del">
          <ac:chgData name="Václav Pisinger" userId="224b4bd2f5dfbc82" providerId="LiveId" clId="{253E5F5B-7B2E-4C72-82D0-0871A5E22EFC}" dt="2024-05-20T13:35:57.493" v="302" actId="26606"/>
          <ac:spMkLst>
            <pc:docMk/>
            <pc:sldMk cId="1006957224" sldId="256"/>
            <ac:spMk id="1066" creationId="{FBCADCC9-9C0D-4CE3-8966-44472EFCF348}"/>
          </ac:spMkLst>
        </pc:spChg>
        <pc:spChg chg="add del">
          <ac:chgData name="Václav Pisinger" userId="224b4bd2f5dfbc82" providerId="LiveId" clId="{253E5F5B-7B2E-4C72-82D0-0871A5E22EFC}" dt="2024-05-20T13:35:57.493" v="302" actId="26606"/>
          <ac:spMkLst>
            <pc:docMk/>
            <pc:sldMk cId="1006957224" sldId="256"/>
            <ac:spMk id="1068" creationId="{05FD221C-EDD3-49D9-90A7-260CECEE1C11}"/>
          </ac:spMkLst>
        </pc:spChg>
        <pc:spChg chg="add del">
          <ac:chgData name="Václav Pisinger" userId="224b4bd2f5dfbc82" providerId="LiveId" clId="{253E5F5B-7B2E-4C72-82D0-0871A5E22EFC}" dt="2024-05-20T13:35:59.518" v="304" actId="26606"/>
          <ac:spMkLst>
            <pc:docMk/>
            <pc:sldMk cId="1006957224" sldId="256"/>
            <ac:spMk id="1111" creationId="{3A6C273A-38F2-4D34-98BF-47B248862B76}"/>
          </ac:spMkLst>
        </pc:spChg>
        <pc:spChg chg="add del">
          <ac:chgData name="Václav Pisinger" userId="224b4bd2f5dfbc82" providerId="LiveId" clId="{253E5F5B-7B2E-4C72-82D0-0871A5E22EFC}" dt="2024-05-20T13:35:59.518" v="304" actId="26606"/>
          <ac:spMkLst>
            <pc:docMk/>
            <pc:sldMk cId="1006957224" sldId="256"/>
            <ac:spMk id="1112" creationId="{2E2CF659-EE5D-432C-B47F-10AC4A48A347}"/>
          </ac:spMkLst>
        </pc:spChg>
        <pc:spChg chg="add del">
          <ac:chgData name="Václav Pisinger" userId="224b4bd2f5dfbc82" providerId="LiveId" clId="{253E5F5B-7B2E-4C72-82D0-0871A5E22EFC}" dt="2024-05-20T13:35:59.518" v="304" actId="26606"/>
          <ac:spMkLst>
            <pc:docMk/>
            <pc:sldMk cId="1006957224" sldId="256"/>
            <ac:spMk id="1113" creationId="{683AA549-1F0C-46E0-AAD8-DC3DC6CA6181}"/>
          </ac:spMkLst>
        </pc:spChg>
        <pc:spChg chg="add del">
          <ac:chgData name="Václav Pisinger" userId="224b4bd2f5dfbc82" providerId="LiveId" clId="{253E5F5B-7B2E-4C72-82D0-0871A5E22EFC}" dt="2024-05-20T13:35:59.518" v="304" actId="26606"/>
          <ac:spMkLst>
            <pc:docMk/>
            <pc:sldMk cId="1006957224" sldId="256"/>
            <ac:spMk id="1124" creationId="{03E51277-1095-412F-913B-8FA8021AA626}"/>
          </ac:spMkLst>
        </pc:spChg>
        <pc:spChg chg="add del">
          <ac:chgData name="Václav Pisinger" userId="224b4bd2f5dfbc82" providerId="LiveId" clId="{253E5F5B-7B2E-4C72-82D0-0871A5E22EFC}" dt="2024-05-20T13:36:00.307" v="308" actId="26606"/>
          <ac:spMkLst>
            <pc:docMk/>
            <pc:sldMk cId="1006957224" sldId="256"/>
            <ac:spMk id="1146" creationId="{F1174801-1395-44C5-9B00-CCAC45C056E7}"/>
          </ac:spMkLst>
        </pc:spChg>
        <pc:spChg chg="add del">
          <ac:chgData name="Václav Pisinger" userId="224b4bd2f5dfbc82" providerId="LiveId" clId="{253E5F5B-7B2E-4C72-82D0-0871A5E22EFC}" dt="2024-05-20T13:36:00.307" v="308" actId="26606"/>
          <ac:spMkLst>
            <pc:docMk/>
            <pc:sldMk cId="1006957224" sldId="256"/>
            <ac:spMk id="1147" creationId="{996DFAFB-BCE1-4BEC-82FB-D574234DEF0A}"/>
          </ac:spMkLst>
        </pc:spChg>
        <pc:spChg chg="add del">
          <ac:chgData name="Václav Pisinger" userId="224b4bd2f5dfbc82" providerId="LiveId" clId="{253E5F5B-7B2E-4C72-82D0-0871A5E22EFC}" dt="2024-05-20T13:36:00.307" v="308" actId="26606"/>
          <ac:spMkLst>
            <pc:docMk/>
            <pc:sldMk cId="1006957224" sldId="256"/>
            <ac:spMk id="1148" creationId="{F23DAFF7-4C98-4E0E-8986-198D54B6C1F0}"/>
          </ac:spMkLst>
        </pc:spChg>
        <pc:spChg chg="add del">
          <ac:chgData name="Václav Pisinger" userId="224b4bd2f5dfbc82" providerId="LiveId" clId="{253E5F5B-7B2E-4C72-82D0-0871A5E22EFC}" dt="2024-05-20T13:36:02.847" v="312" actId="26606"/>
          <ac:spMkLst>
            <pc:docMk/>
            <pc:sldMk cId="1006957224" sldId="256"/>
            <ac:spMk id="1151" creationId="{F1174801-1395-44C5-9B00-CCAC45C056E7}"/>
          </ac:spMkLst>
        </pc:spChg>
        <pc:spChg chg="add del">
          <ac:chgData name="Václav Pisinger" userId="224b4bd2f5dfbc82" providerId="LiveId" clId="{253E5F5B-7B2E-4C72-82D0-0871A5E22EFC}" dt="2024-05-20T13:36:02.847" v="312" actId="26606"/>
          <ac:spMkLst>
            <pc:docMk/>
            <pc:sldMk cId="1006957224" sldId="256"/>
            <ac:spMk id="1152" creationId="{996DFAFB-BCE1-4BEC-82FB-D574234DEF0A}"/>
          </ac:spMkLst>
        </pc:spChg>
        <pc:spChg chg="add del">
          <ac:chgData name="Václav Pisinger" userId="224b4bd2f5dfbc82" providerId="LiveId" clId="{253E5F5B-7B2E-4C72-82D0-0871A5E22EFC}" dt="2024-05-20T13:36:02.847" v="312" actId="26606"/>
          <ac:spMkLst>
            <pc:docMk/>
            <pc:sldMk cId="1006957224" sldId="256"/>
            <ac:spMk id="1153" creationId="{60E728E6-A07E-4A6C-AB92-D56E1402F61A}"/>
          </ac:spMkLst>
        </pc:spChg>
        <pc:spChg chg="add del">
          <ac:chgData name="Václav Pisinger" userId="224b4bd2f5dfbc82" providerId="LiveId" clId="{253E5F5B-7B2E-4C72-82D0-0871A5E22EFC}" dt="2024-05-20T13:42:54.083" v="409"/>
          <ac:spMkLst>
            <pc:docMk/>
            <pc:sldMk cId="1006957224" sldId="256"/>
            <ac:spMk id="1171" creationId="{F1174801-1395-44C5-9B00-CCAC45C056E7}"/>
          </ac:spMkLst>
        </pc:spChg>
        <pc:spChg chg="add del">
          <ac:chgData name="Václav Pisinger" userId="224b4bd2f5dfbc82" providerId="LiveId" clId="{253E5F5B-7B2E-4C72-82D0-0871A5E22EFC}" dt="2024-05-20T13:42:54.083" v="409"/>
          <ac:spMkLst>
            <pc:docMk/>
            <pc:sldMk cId="1006957224" sldId="256"/>
            <ac:spMk id="1172" creationId="{996DFAFB-BCE1-4BEC-82FB-D574234DEF0A}"/>
          </ac:spMkLst>
        </pc:spChg>
        <pc:spChg chg="add del">
          <ac:chgData name="Václav Pisinger" userId="224b4bd2f5dfbc82" providerId="LiveId" clId="{253E5F5B-7B2E-4C72-82D0-0871A5E22EFC}" dt="2024-05-20T13:42:54.083" v="409"/>
          <ac:spMkLst>
            <pc:docMk/>
            <pc:sldMk cId="1006957224" sldId="256"/>
            <ac:spMk id="1173" creationId="{8D2A0DB3-EF43-4032-9B27-954E12CCB688}"/>
          </ac:spMkLst>
        </pc:spChg>
        <pc:grpChg chg="add del">
          <ac:chgData name="Václav Pisinger" userId="224b4bd2f5dfbc82" providerId="LiveId" clId="{253E5F5B-7B2E-4C72-82D0-0871A5E22EFC}" dt="2024-05-20T13:28:02.562" v="50" actId="26606"/>
          <ac:grpSpMkLst>
            <pc:docMk/>
            <pc:sldMk cId="1006957224" sldId="256"/>
            <ac:grpSpMk id="15" creationId="{B858DA4F-B13B-4D82-A95F-CBF114BDDD7A}"/>
          </ac:grpSpMkLst>
        </pc:grpChg>
        <pc:grpChg chg="add del">
          <ac:chgData name="Václav Pisinger" userId="224b4bd2f5dfbc82" providerId="LiveId" clId="{253E5F5B-7B2E-4C72-82D0-0871A5E22EFC}" dt="2024-05-20T13:28:02.562" v="50" actId="26606"/>
          <ac:grpSpMkLst>
            <pc:docMk/>
            <pc:sldMk cId="1006957224" sldId="256"/>
            <ac:grpSpMk id="41" creationId="{D77BF9F5-CA63-42A6-AC93-C2BDF4727665}"/>
          </ac:grpSpMkLst>
        </pc:grpChg>
        <pc:grpChg chg="add del">
          <ac:chgData name="Václav Pisinger" userId="224b4bd2f5dfbc82" providerId="LiveId" clId="{253E5F5B-7B2E-4C72-82D0-0871A5E22EFC}" dt="2024-05-20T13:28:02.562" v="50" actId="26606"/>
          <ac:grpSpMkLst>
            <pc:docMk/>
            <pc:sldMk cId="1006957224" sldId="256"/>
            <ac:grpSpMk id="52" creationId="{94D09F36-C387-49FA-9BEA-D0427CE84C57}"/>
          </ac:grpSpMkLst>
        </pc:grpChg>
        <pc:grpChg chg="add del">
          <ac:chgData name="Václav Pisinger" userId="224b4bd2f5dfbc82" providerId="LiveId" clId="{253E5F5B-7B2E-4C72-82D0-0871A5E22EFC}" dt="2024-05-20T13:28:07.533" v="52" actId="26606"/>
          <ac:grpSpMkLst>
            <pc:docMk/>
            <pc:sldMk cId="1006957224" sldId="256"/>
            <ac:grpSpMk id="57" creationId="{E2548C40-4C00-4E91-BFA6-84B4D66225A4}"/>
          </ac:grpSpMkLst>
        </pc:grpChg>
        <pc:grpChg chg="add del">
          <ac:chgData name="Václav Pisinger" userId="224b4bd2f5dfbc82" providerId="LiveId" clId="{253E5F5B-7B2E-4C72-82D0-0871A5E22EFC}" dt="2024-05-20T13:31:27.805" v="166" actId="26606"/>
          <ac:grpSpMkLst>
            <pc:docMk/>
            <pc:sldMk cId="1006957224" sldId="256"/>
            <ac:grpSpMk id="61" creationId="{B858DA4F-B13B-4D82-A95F-CBF114BDDD7A}"/>
          </ac:grpSpMkLst>
        </pc:grpChg>
        <pc:grpChg chg="add del">
          <ac:chgData name="Václav Pisinger" userId="224b4bd2f5dfbc82" providerId="LiveId" clId="{253E5F5B-7B2E-4C72-82D0-0871A5E22EFC}" dt="2024-05-20T13:31:27.805" v="166" actId="26606"/>
          <ac:grpSpMkLst>
            <pc:docMk/>
            <pc:sldMk cId="1006957224" sldId="256"/>
            <ac:grpSpMk id="64" creationId="{D77BF9F5-CA63-42A6-AC93-C2BDF4727665}"/>
          </ac:grpSpMkLst>
        </pc:grpChg>
        <pc:grpChg chg="add del">
          <ac:chgData name="Václav Pisinger" userId="224b4bd2f5dfbc82" providerId="LiveId" clId="{253E5F5B-7B2E-4C72-82D0-0871A5E22EFC}" dt="2024-05-20T13:28:07.533" v="52" actId="26606"/>
          <ac:grpSpMkLst>
            <pc:docMk/>
            <pc:sldMk cId="1006957224" sldId="256"/>
            <ac:grpSpMk id="69" creationId="{3C16EB93-E299-481D-A004-769603D375CE}"/>
          </ac:grpSpMkLst>
        </pc:grpChg>
        <pc:grpChg chg="add del">
          <ac:chgData name="Václav Pisinger" userId="224b4bd2f5dfbc82" providerId="LiveId" clId="{253E5F5B-7B2E-4C72-82D0-0871A5E22EFC}" dt="2024-05-20T13:31:27.805" v="166" actId="26606"/>
          <ac:grpSpMkLst>
            <pc:docMk/>
            <pc:sldMk cId="1006957224" sldId="256"/>
            <ac:grpSpMk id="74" creationId="{94D09F36-C387-49FA-9BEA-D0427CE84C57}"/>
          </ac:grpSpMkLst>
        </pc:grpChg>
        <pc:grpChg chg="add del">
          <ac:chgData name="Václav Pisinger" userId="224b4bd2f5dfbc82" providerId="LiveId" clId="{253E5F5B-7B2E-4C72-82D0-0871A5E22EFC}" dt="2024-05-20T13:35:30.997" v="297" actId="26606"/>
          <ac:grpSpMkLst>
            <pc:docMk/>
            <pc:sldMk cId="1006957224" sldId="256"/>
            <ac:grpSpMk id="85" creationId="{7B2F7E43-35EC-4103-9D95-2ACDB00387CC}"/>
          </ac:grpSpMkLst>
        </pc:grpChg>
        <pc:grpChg chg="add del">
          <ac:chgData name="Václav Pisinger" userId="224b4bd2f5dfbc82" providerId="LiveId" clId="{253E5F5B-7B2E-4C72-82D0-0871A5E22EFC}" dt="2024-05-20T13:35:30.997" v="297" actId="26606"/>
          <ac:grpSpMkLst>
            <pc:docMk/>
            <pc:sldMk cId="1006957224" sldId="256"/>
            <ac:grpSpMk id="98" creationId="{96F2112D-BBBE-46A6-B66D-A3F02ED3284E}"/>
          </ac:grpSpMkLst>
        </pc:grpChg>
        <pc:grpChg chg="add del">
          <ac:chgData name="Václav Pisinger" userId="224b4bd2f5dfbc82" providerId="LiveId" clId="{253E5F5B-7B2E-4C72-82D0-0871A5E22EFC}" dt="2024-05-20T13:35:30.997" v="297" actId="26606"/>
          <ac:grpSpMkLst>
            <pc:docMk/>
            <pc:sldMk cId="1006957224" sldId="256"/>
            <ac:grpSpMk id="118" creationId="{DDB99EF5-8801-40E2-83D3-196FADCBBA7F}"/>
          </ac:grpSpMkLst>
        </pc:grpChg>
        <pc:grpChg chg="add del">
          <ac:chgData name="Václav Pisinger" userId="224b4bd2f5dfbc82" providerId="LiveId" clId="{253E5F5B-7B2E-4C72-82D0-0871A5E22EFC}" dt="2024-05-20T13:36:02.888" v="313" actId="26606"/>
          <ac:grpSpMkLst>
            <pc:docMk/>
            <pc:sldMk cId="1006957224" sldId="256"/>
            <ac:grpSpMk id="1037" creationId="{18579DB9-24B0-487B-81E3-8D02AD5F8C81}"/>
          </ac:grpSpMkLst>
        </pc:grpChg>
        <pc:grpChg chg="add del">
          <ac:chgData name="Václav Pisinger" userId="224b4bd2f5dfbc82" providerId="LiveId" clId="{253E5F5B-7B2E-4C72-82D0-0871A5E22EFC}" dt="2024-05-20T13:36:02.888" v="313" actId="26606"/>
          <ac:grpSpMkLst>
            <pc:docMk/>
            <pc:sldMk cId="1006957224" sldId="256"/>
            <ac:grpSpMk id="1046" creationId="{5C0E6139-8A19-4905-87E2-E547D7B7F1AF}"/>
          </ac:grpSpMkLst>
        </pc:grpChg>
        <pc:grpChg chg="add del">
          <ac:chgData name="Václav Pisinger" userId="224b4bd2f5dfbc82" providerId="LiveId" clId="{253E5F5B-7B2E-4C72-82D0-0871A5E22EFC}" dt="2024-05-20T13:36:02.888" v="313" actId="26606"/>
          <ac:grpSpMkLst>
            <pc:docMk/>
            <pc:sldMk cId="1006957224" sldId="256"/>
            <ac:grpSpMk id="1050" creationId="{8F281804-17FE-49B9-9065-1A44CD473CAE}"/>
          </ac:grpSpMkLst>
        </pc:grpChg>
        <pc:grpChg chg="add del">
          <ac:chgData name="Václav Pisinger" userId="224b4bd2f5dfbc82" providerId="LiveId" clId="{253E5F5B-7B2E-4C72-82D0-0871A5E22EFC}" dt="2024-05-20T13:35:57.493" v="302" actId="26606"/>
          <ac:grpSpMkLst>
            <pc:docMk/>
            <pc:sldMk cId="1006957224" sldId="256"/>
            <ac:grpSpMk id="1070" creationId="{B858DA4F-B13B-4D82-A95F-CBF114BDDD7A}"/>
          </ac:grpSpMkLst>
        </pc:grpChg>
        <pc:grpChg chg="add del">
          <ac:chgData name="Václav Pisinger" userId="224b4bd2f5dfbc82" providerId="LiveId" clId="{253E5F5B-7B2E-4C72-82D0-0871A5E22EFC}" dt="2024-05-20T13:36:00.307" v="308" actId="26606"/>
          <ac:grpSpMkLst>
            <pc:docMk/>
            <pc:sldMk cId="1006957224" sldId="256"/>
            <ac:grpSpMk id="1079" creationId="{8F281804-17FE-49B9-9065-1A44CD473CAE}"/>
          </ac:grpSpMkLst>
        </pc:grpChg>
        <pc:grpChg chg="add del">
          <ac:chgData name="Václav Pisinger" userId="224b4bd2f5dfbc82" providerId="LiveId" clId="{253E5F5B-7B2E-4C72-82D0-0871A5E22EFC}" dt="2024-05-20T13:35:57.493" v="302" actId="26606"/>
          <ac:grpSpMkLst>
            <pc:docMk/>
            <pc:sldMk cId="1006957224" sldId="256"/>
            <ac:grpSpMk id="1096" creationId="{D77BF9F5-CA63-42A6-AC93-C2BDF4727665}"/>
          </ac:grpSpMkLst>
        </pc:grpChg>
        <pc:grpChg chg="add del">
          <ac:chgData name="Václav Pisinger" userId="224b4bd2f5dfbc82" providerId="LiveId" clId="{253E5F5B-7B2E-4C72-82D0-0871A5E22EFC}" dt="2024-05-20T13:35:57.493" v="302" actId="26606"/>
          <ac:grpSpMkLst>
            <pc:docMk/>
            <pc:sldMk cId="1006957224" sldId="256"/>
            <ac:grpSpMk id="1107" creationId="{94D09F36-C387-49FA-9BEA-D0427CE84C57}"/>
          </ac:grpSpMkLst>
        </pc:grpChg>
        <pc:grpChg chg="add del">
          <ac:chgData name="Václav Pisinger" userId="224b4bd2f5dfbc82" providerId="LiveId" clId="{253E5F5B-7B2E-4C72-82D0-0871A5E22EFC}" dt="2024-05-20T13:35:59.518" v="304" actId="26606"/>
          <ac:grpSpMkLst>
            <pc:docMk/>
            <pc:sldMk cId="1006957224" sldId="256"/>
            <ac:grpSpMk id="1114" creationId="{7B2F7E43-35EC-4103-9D95-2ACDB00387CC}"/>
          </ac:grpSpMkLst>
        </pc:grpChg>
        <pc:grpChg chg="add del">
          <ac:chgData name="Václav Pisinger" userId="224b4bd2f5dfbc82" providerId="LiveId" clId="{253E5F5B-7B2E-4C72-82D0-0871A5E22EFC}" dt="2024-05-20T13:35:59.518" v="304" actId="26606"/>
          <ac:grpSpMkLst>
            <pc:docMk/>
            <pc:sldMk cId="1006957224" sldId="256"/>
            <ac:grpSpMk id="1125" creationId="{96F2112D-BBBE-46A6-B66D-A3F02ED3284E}"/>
          </ac:grpSpMkLst>
        </pc:grpChg>
        <pc:grpChg chg="add del">
          <ac:chgData name="Václav Pisinger" userId="224b4bd2f5dfbc82" providerId="LiveId" clId="{253E5F5B-7B2E-4C72-82D0-0871A5E22EFC}" dt="2024-05-20T13:35:59.518" v="304" actId="26606"/>
          <ac:grpSpMkLst>
            <pc:docMk/>
            <pc:sldMk cId="1006957224" sldId="256"/>
            <ac:grpSpMk id="1142" creationId="{DDB99EF5-8801-40E2-83D3-196FADCBBA7F}"/>
          </ac:grpSpMkLst>
        </pc:grpChg>
        <pc:grpChg chg="add del">
          <ac:chgData name="Václav Pisinger" userId="224b4bd2f5dfbc82" providerId="LiveId" clId="{253E5F5B-7B2E-4C72-82D0-0871A5E22EFC}" dt="2024-05-20T13:36:00.307" v="308" actId="26606"/>
          <ac:grpSpMkLst>
            <pc:docMk/>
            <pc:sldMk cId="1006957224" sldId="256"/>
            <ac:grpSpMk id="1149" creationId="{18579DB9-24B0-487B-81E3-8D02AD5F8C81}"/>
          </ac:grpSpMkLst>
        </pc:grpChg>
        <pc:grpChg chg="add del">
          <ac:chgData name="Václav Pisinger" userId="224b4bd2f5dfbc82" providerId="LiveId" clId="{253E5F5B-7B2E-4C72-82D0-0871A5E22EFC}" dt="2024-05-20T13:36:02.847" v="312" actId="26606"/>
          <ac:grpSpMkLst>
            <pc:docMk/>
            <pc:sldMk cId="1006957224" sldId="256"/>
            <ac:grpSpMk id="1154" creationId="{18579DB9-24B0-487B-81E3-8D02AD5F8C81}"/>
          </ac:grpSpMkLst>
        </pc:grpChg>
        <pc:grpChg chg="add del">
          <ac:chgData name="Václav Pisinger" userId="224b4bd2f5dfbc82" providerId="LiveId" clId="{253E5F5B-7B2E-4C72-82D0-0871A5E22EFC}" dt="2024-05-20T13:36:02.847" v="312" actId="26606"/>
          <ac:grpSpMkLst>
            <pc:docMk/>
            <pc:sldMk cId="1006957224" sldId="256"/>
            <ac:grpSpMk id="1162" creationId="{5C0E6139-8A19-4905-87E2-E547D7B7F1AF}"/>
          </ac:grpSpMkLst>
        </pc:grpChg>
        <pc:grpChg chg="add del">
          <ac:chgData name="Václav Pisinger" userId="224b4bd2f5dfbc82" providerId="LiveId" clId="{253E5F5B-7B2E-4C72-82D0-0871A5E22EFC}" dt="2024-05-20T13:36:02.847" v="312" actId="26606"/>
          <ac:grpSpMkLst>
            <pc:docMk/>
            <pc:sldMk cId="1006957224" sldId="256"/>
            <ac:grpSpMk id="1164" creationId="{8F281804-17FE-49B9-9065-1A44CD473CAE}"/>
          </ac:grpSpMkLst>
        </pc:grpChg>
        <pc:grpChg chg="add del">
          <ac:chgData name="Václav Pisinger" userId="224b4bd2f5dfbc82" providerId="LiveId" clId="{253E5F5B-7B2E-4C72-82D0-0871A5E22EFC}" dt="2024-05-20T13:42:54.083" v="409"/>
          <ac:grpSpMkLst>
            <pc:docMk/>
            <pc:sldMk cId="1006957224" sldId="256"/>
            <ac:grpSpMk id="1174" creationId="{18579DB9-24B0-487B-81E3-8D02AD5F8C81}"/>
          </ac:grpSpMkLst>
        </pc:grpChg>
        <pc:grpChg chg="add del">
          <ac:chgData name="Václav Pisinger" userId="224b4bd2f5dfbc82" providerId="LiveId" clId="{253E5F5B-7B2E-4C72-82D0-0871A5E22EFC}" dt="2024-05-20T13:42:54.083" v="409"/>
          <ac:grpSpMkLst>
            <pc:docMk/>
            <pc:sldMk cId="1006957224" sldId="256"/>
            <ac:grpSpMk id="1175" creationId="{8F281804-17FE-49B9-9065-1A44CD473CAE}"/>
          </ac:grpSpMkLst>
        </pc:grpChg>
        <pc:picChg chg="add del">
          <ac:chgData name="Václav Pisinger" userId="224b4bd2f5dfbc82" providerId="LiveId" clId="{253E5F5B-7B2E-4C72-82D0-0871A5E22EFC}" dt="2024-05-20T13:28:02.562" v="50" actId="26606"/>
          <ac:picMkLst>
            <pc:docMk/>
            <pc:sldMk cId="1006957224" sldId="256"/>
            <ac:picMk id="4" creationId="{115B2FAA-695B-6638-D83E-58633E705C97}"/>
          </ac:picMkLst>
        </pc:picChg>
        <pc:picChg chg="add del mod">
          <ac:chgData name="Václav Pisinger" userId="224b4bd2f5dfbc82" providerId="LiveId" clId="{253E5F5B-7B2E-4C72-82D0-0871A5E22EFC}" dt="2024-05-20T13:25:25.599" v="34"/>
          <ac:picMkLst>
            <pc:docMk/>
            <pc:sldMk cId="1006957224" sldId="256"/>
            <ac:picMk id="6" creationId="{E03EAFFE-F15C-2ABD-559E-F63715FC43FE}"/>
          </ac:picMkLst>
        </pc:picChg>
        <pc:picChg chg="add del mod">
          <ac:chgData name="Václav Pisinger" userId="224b4bd2f5dfbc82" providerId="LiveId" clId="{253E5F5B-7B2E-4C72-82D0-0871A5E22EFC}" dt="2024-05-20T13:35:19.388" v="295" actId="478"/>
          <ac:picMkLst>
            <pc:docMk/>
            <pc:sldMk cId="1006957224" sldId="256"/>
            <ac:picMk id="55" creationId="{115B2FAA-695B-6638-D83E-58633E705C97}"/>
          </ac:picMkLst>
        </pc:picChg>
        <pc:picChg chg="add del">
          <ac:chgData name="Václav Pisinger" userId="224b4bd2f5dfbc82" providerId="LiveId" clId="{253E5F5B-7B2E-4C72-82D0-0871A5E22EFC}" dt="2024-05-20T13:28:07.533" v="52" actId="26606"/>
          <ac:picMkLst>
            <pc:docMk/>
            <pc:sldMk cId="1006957224" sldId="256"/>
            <ac:picMk id="73" creationId="{FC2C1FA0-6AC9-F578-1E4C-E3B26A2680D6}"/>
          </ac:picMkLst>
        </pc:picChg>
        <pc:picChg chg="add mod ord modCrop">
          <ac:chgData name="Václav Pisinger" userId="224b4bd2f5dfbc82" providerId="LiveId" clId="{253E5F5B-7B2E-4C72-82D0-0871A5E22EFC}" dt="2024-05-23T15:28:34.595" v="2140" actId="14826"/>
          <ac:picMkLst>
            <pc:docMk/>
            <pc:sldMk cId="1006957224" sldId="256"/>
            <ac:picMk id="76" creationId="{CF9BDA84-9ECF-BDC6-0ACA-10C5321A5638}"/>
          </ac:picMkLst>
        </pc:picChg>
        <pc:picChg chg="add del mod ord">
          <ac:chgData name="Václav Pisinger" userId="224b4bd2f5dfbc82" providerId="LiveId" clId="{253E5F5B-7B2E-4C72-82D0-0871A5E22EFC}" dt="2024-05-20T13:40:33.209" v="324" actId="478"/>
          <ac:picMkLst>
            <pc:docMk/>
            <pc:sldMk cId="1006957224" sldId="256"/>
            <ac:picMk id="1026" creationId="{89AD6C14-6112-58C4-43A2-50D9F8F19723}"/>
          </ac:picMkLst>
        </pc:picChg>
      </pc:sldChg>
      <pc:sldChg chg="modSp new mod modTransition setBg">
        <pc:chgData name="Václav Pisinger" userId="224b4bd2f5dfbc82" providerId="LiveId" clId="{253E5F5B-7B2E-4C72-82D0-0871A5E22EFC}" dt="2024-05-21T07:22:32.535" v="1313"/>
        <pc:sldMkLst>
          <pc:docMk/>
          <pc:sldMk cId="3975408625" sldId="257"/>
        </pc:sldMkLst>
        <pc:spChg chg="mod">
          <ac:chgData name="Václav Pisinger" userId="224b4bd2f5dfbc82" providerId="LiveId" clId="{253E5F5B-7B2E-4C72-82D0-0871A5E22EFC}" dt="2024-05-21T07:20:37.530" v="1265" actId="207"/>
          <ac:spMkLst>
            <pc:docMk/>
            <pc:sldMk cId="3975408625" sldId="257"/>
            <ac:spMk id="2" creationId="{F9D5DB5F-D772-7764-20E7-D233E4589DA9}"/>
          </ac:spMkLst>
        </pc:spChg>
        <pc:spChg chg="mod">
          <ac:chgData name="Václav Pisinger" userId="224b4bd2f5dfbc82" providerId="LiveId" clId="{253E5F5B-7B2E-4C72-82D0-0871A5E22EFC}" dt="2024-05-21T07:03:00.163" v="486" actId="403"/>
          <ac:spMkLst>
            <pc:docMk/>
            <pc:sldMk cId="3975408625" sldId="257"/>
            <ac:spMk id="3" creationId="{3D95C45B-CB68-B7FE-12CF-2D2B931D1856}"/>
          </ac:spMkLst>
        </pc:spChg>
      </pc:sldChg>
      <pc:sldChg chg="modSp new del mod">
        <pc:chgData name="Václav Pisinger" userId="224b4bd2f5dfbc82" providerId="LiveId" clId="{253E5F5B-7B2E-4C72-82D0-0871A5E22EFC}" dt="2024-05-21T07:17:46.702" v="1147" actId="47"/>
        <pc:sldMkLst>
          <pc:docMk/>
          <pc:sldMk cId="4211794423" sldId="258"/>
        </pc:sldMkLst>
        <pc:spChg chg="mod">
          <ac:chgData name="Václav Pisinger" userId="224b4bd2f5dfbc82" providerId="LiveId" clId="{253E5F5B-7B2E-4C72-82D0-0871A5E22EFC}" dt="2024-05-21T07:14:50.926" v="926" actId="20577"/>
          <ac:spMkLst>
            <pc:docMk/>
            <pc:sldMk cId="4211794423" sldId="258"/>
            <ac:spMk id="2" creationId="{DD14DD11-ADB4-95BF-6A68-497FAAC6E356}"/>
          </ac:spMkLst>
        </pc:spChg>
        <pc:spChg chg="mod">
          <ac:chgData name="Václav Pisinger" userId="224b4bd2f5dfbc82" providerId="LiveId" clId="{253E5F5B-7B2E-4C72-82D0-0871A5E22EFC}" dt="2024-05-21T07:14:50.379" v="925"/>
          <ac:spMkLst>
            <pc:docMk/>
            <pc:sldMk cId="4211794423" sldId="258"/>
            <ac:spMk id="3" creationId="{165842D9-D69A-18C0-4A4D-617B00393A18}"/>
          </ac:spMkLst>
        </pc:spChg>
      </pc:sldChg>
      <pc:sldChg chg="modSp new mod modTransition">
        <pc:chgData name="Václav Pisinger" userId="224b4bd2f5dfbc82" providerId="LiveId" clId="{253E5F5B-7B2E-4C72-82D0-0871A5E22EFC}" dt="2024-05-21T16:03:08.089" v="2085" actId="20577"/>
        <pc:sldMkLst>
          <pc:docMk/>
          <pc:sldMk cId="3387512314" sldId="259"/>
        </pc:sldMkLst>
        <pc:spChg chg="mod">
          <ac:chgData name="Václav Pisinger" userId="224b4bd2f5dfbc82" providerId="LiveId" clId="{253E5F5B-7B2E-4C72-82D0-0871A5E22EFC}" dt="2024-05-21T15:52:26.418" v="1844" actId="122"/>
          <ac:spMkLst>
            <pc:docMk/>
            <pc:sldMk cId="3387512314" sldId="259"/>
            <ac:spMk id="2" creationId="{2822BF14-ABEE-9CAC-5083-C059FDFF2815}"/>
          </ac:spMkLst>
        </pc:spChg>
        <pc:spChg chg="mod">
          <ac:chgData name="Václav Pisinger" userId="224b4bd2f5dfbc82" providerId="LiveId" clId="{253E5F5B-7B2E-4C72-82D0-0871A5E22EFC}" dt="2024-05-21T16:03:08.089" v="2085" actId="20577"/>
          <ac:spMkLst>
            <pc:docMk/>
            <pc:sldMk cId="3387512314" sldId="259"/>
            <ac:spMk id="3" creationId="{DFC4CB03-59AA-51C3-7F4E-64DAEFDCFAD4}"/>
          </ac:spMkLst>
        </pc:spChg>
      </pc:sldChg>
      <pc:sldChg chg="modSp new mod ord modTransition">
        <pc:chgData name="Václav Pisinger" userId="224b4bd2f5dfbc82" providerId="LiveId" clId="{253E5F5B-7B2E-4C72-82D0-0871A5E22EFC}" dt="2024-05-23T15:37:38.521" v="2226" actId="122"/>
        <pc:sldMkLst>
          <pc:docMk/>
          <pc:sldMk cId="1670214818" sldId="260"/>
        </pc:sldMkLst>
        <pc:spChg chg="mod">
          <ac:chgData name="Václav Pisinger" userId="224b4bd2f5dfbc82" providerId="LiveId" clId="{253E5F5B-7B2E-4C72-82D0-0871A5E22EFC}" dt="2024-05-23T15:37:38.521" v="2226" actId="122"/>
          <ac:spMkLst>
            <pc:docMk/>
            <pc:sldMk cId="1670214818" sldId="260"/>
            <ac:spMk id="2" creationId="{2E4F429B-6F3F-C8AD-FA81-27F0C64485D5}"/>
          </ac:spMkLst>
        </pc:spChg>
        <pc:spChg chg="mod">
          <ac:chgData name="Václav Pisinger" userId="224b4bd2f5dfbc82" providerId="LiveId" clId="{253E5F5B-7B2E-4C72-82D0-0871A5E22EFC}" dt="2024-05-20T13:43:16.553" v="412"/>
          <ac:spMkLst>
            <pc:docMk/>
            <pc:sldMk cId="1670214818" sldId="260"/>
            <ac:spMk id="3" creationId="{FD98368F-608D-AEB4-D2C2-800153C31D73}"/>
          </ac:spMkLst>
        </pc:spChg>
      </pc:sldChg>
      <pc:sldChg chg="modSp new mod ord modTransition">
        <pc:chgData name="Václav Pisinger" userId="224b4bd2f5dfbc82" providerId="LiveId" clId="{253E5F5B-7B2E-4C72-82D0-0871A5E22EFC}" dt="2024-05-23T15:37:28.115" v="2223" actId="207"/>
        <pc:sldMkLst>
          <pc:docMk/>
          <pc:sldMk cId="2901593623" sldId="261"/>
        </pc:sldMkLst>
        <pc:spChg chg="mod">
          <ac:chgData name="Václav Pisinger" userId="224b4bd2f5dfbc82" providerId="LiveId" clId="{253E5F5B-7B2E-4C72-82D0-0871A5E22EFC}" dt="2024-05-23T15:37:28.115" v="2223" actId="207"/>
          <ac:spMkLst>
            <pc:docMk/>
            <pc:sldMk cId="2901593623" sldId="261"/>
            <ac:spMk id="2" creationId="{264F6834-D7D3-2DE5-E246-0A293F962ED2}"/>
          </ac:spMkLst>
        </pc:spChg>
        <pc:spChg chg="mod">
          <ac:chgData name="Václav Pisinger" userId="224b4bd2f5dfbc82" providerId="LiveId" clId="{253E5F5B-7B2E-4C72-82D0-0871A5E22EFC}" dt="2024-05-20T13:43:16.553" v="412"/>
          <ac:spMkLst>
            <pc:docMk/>
            <pc:sldMk cId="2901593623" sldId="261"/>
            <ac:spMk id="3" creationId="{3AEFF959-7B3F-85D4-8A59-01788C120B84}"/>
          </ac:spMkLst>
        </pc:spChg>
      </pc:sldChg>
      <pc:sldChg chg="modSp new mod modTransition">
        <pc:chgData name="Václav Pisinger" userId="224b4bd2f5dfbc82" providerId="LiveId" clId="{253E5F5B-7B2E-4C72-82D0-0871A5E22EFC}" dt="2024-05-23T15:37:47.237" v="2229" actId="122"/>
        <pc:sldMkLst>
          <pc:docMk/>
          <pc:sldMk cId="3574970363" sldId="262"/>
        </pc:sldMkLst>
        <pc:spChg chg="mod">
          <ac:chgData name="Václav Pisinger" userId="224b4bd2f5dfbc82" providerId="LiveId" clId="{253E5F5B-7B2E-4C72-82D0-0871A5E22EFC}" dt="2024-05-23T15:37:47.237" v="2229" actId="122"/>
          <ac:spMkLst>
            <pc:docMk/>
            <pc:sldMk cId="3574970363" sldId="262"/>
            <ac:spMk id="2" creationId="{2404ECE0-9666-AA0F-30AC-D50B5746188B}"/>
          </ac:spMkLst>
        </pc:spChg>
        <pc:spChg chg="mod">
          <ac:chgData name="Václav Pisinger" userId="224b4bd2f5dfbc82" providerId="LiveId" clId="{253E5F5B-7B2E-4C72-82D0-0871A5E22EFC}" dt="2024-05-20T13:43:16.553" v="412"/>
          <ac:spMkLst>
            <pc:docMk/>
            <pc:sldMk cId="3574970363" sldId="262"/>
            <ac:spMk id="3" creationId="{C3D478FC-D14A-0CD5-1633-2263FB3D46F0}"/>
          </ac:spMkLst>
        </pc:spChg>
      </pc:sldChg>
      <pc:sldChg chg="modSp add mod modTransition">
        <pc:chgData name="Václav Pisinger" userId="224b4bd2f5dfbc82" providerId="LiveId" clId="{253E5F5B-7B2E-4C72-82D0-0871A5E22EFC}" dt="2024-05-21T07:37:18.568" v="1572" actId="20577"/>
        <pc:sldMkLst>
          <pc:docMk/>
          <pc:sldMk cId="2932955262" sldId="263"/>
        </pc:sldMkLst>
        <pc:spChg chg="mod">
          <ac:chgData name="Václav Pisinger" userId="224b4bd2f5dfbc82" providerId="LiveId" clId="{253E5F5B-7B2E-4C72-82D0-0871A5E22EFC}" dt="2024-05-20T13:46:06.623" v="426" actId="20577"/>
          <ac:spMkLst>
            <pc:docMk/>
            <pc:sldMk cId="2932955262" sldId="263"/>
            <ac:spMk id="2" creationId="{2404ECE0-9666-AA0F-30AC-D50B5746188B}"/>
          </ac:spMkLst>
        </pc:spChg>
        <pc:spChg chg="mod">
          <ac:chgData name="Václav Pisinger" userId="224b4bd2f5dfbc82" providerId="LiveId" clId="{253E5F5B-7B2E-4C72-82D0-0871A5E22EFC}" dt="2024-05-21T07:37:18.568" v="1572" actId="20577"/>
          <ac:spMkLst>
            <pc:docMk/>
            <pc:sldMk cId="2932955262" sldId="263"/>
            <ac:spMk id="3" creationId="{C3D478FC-D14A-0CD5-1633-2263FB3D46F0}"/>
          </ac:spMkLst>
        </pc:spChg>
      </pc:sldChg>
      <pc:sldChg chg="add del">
        <pc:chgData name="Václav Pisinger" userId="224b4bd2f5dfbc82" providerId="LiveId" clId="{253E5F5B-7B2E-4C72-82D0-0871A5E22EFC}" dt="2024-05-20T13:46:38.189" v="466" actId="2890"/>
        <pc:sldMkLst>
          <pc:docMk/>
          <pc:sldMk cId="2699505980" sldId="264"/>
        </pc:sldMkLst>
      </pc:sldChg>
      <pc:sldChg chg="addSp delSp modSp add mod modTransition">
        <pc:chgData name="Václav Pisinger" userId="224b4bd2f5dfbc82" providerId="LiveId" clId="{253E5F5B-7B2E-4C72-82D0-0871A5E22EFC}" dt="2024-05-21T07:22:32.535" v="1313"/>
        <pc:sldMkLst>
          <pc:docMk/>
          <pc:sldMk cId="3737364641" sldId="264"/>
        </pc:sldMkLst>
        <pc:spChg chg="mod">
          <ac:chgData name="Václav Pisinger" userId="224b4bd2f5dfbc82" providerId="LiveId" clId="{253E5F5B-7B2E-4C72-82D0-0871A5E22EFC}" dt="2024-05-21T07:20:27.388" v="1262" actId="207"/>
          <ac:spMkLst>
            <pc:docMk/>
            <pc:sldMk cId="3737364641" sldId="264"/>
            <ac:spMk id="2" creationId="{F9D5DB5F-D772-7764-20E7-D233E4589DA9}"/>
          </ac:spMkLst>
        </pc:spChg>
        <pc:spChg chg="del">
          <ac:chgData name="Václav Pisinger" userId="224b4bd2f5dfbc82" providerId="LiveId" clId="{253E5F5B-7B2E-4C72-82D0-0871A5E22EFC}" dt="2024-05-21T07:04:11.995" v="507" actId="478"/>
          <ac:spMkLst>
            <pc:docMk/>
            <pc:sldMk cId="3737364641" sldId="264"/>
            <ac:spMk id="3" creationId="{3D95C45B-CB68-B7FE-12CF-2D2B931D1856}"/>
          </ac:spMkLst>
        </pc:spChg>
        <pc:spChg chg="add del mod">
          <ac:chgData name="Václav Pisinger" userId="224b4bd2f5dfbc82" providerId="LiveId" clId="{253E5F5B-7B2E-4C72-82D0-0871A5E22EFC}" dt="2024-05-21T07:04:12.401" v="508"/>
          <ac:spMkLst>
            <pc:docMk/>
            <pc:sldMk cId="3737364641" sldId="264"/>
            <ac:spMk id="5" creationId="{FCBB8856-BB6F-E128-006E-0655333D227B}"/>
          </ac:spMkLst>
        </pc:spChg>
        <pc:spChg chg="add mod">
          <ac:chgData name="Václav Pisinger" userId="224b4bd2f5dfbc82" providerId="LiveId" clId="{253E5F5B-7B2E-4C72-82D0-0871A5E22EFC}" dt="2024-05-21T07:07:50.008" v="639" actId="2711"/>
          <ac:spMkLst>
            <pc:docMk/>
            <pc:sldMk cId="3737364641" sldId="264"/>
            <ac:spMk id="12" creationId="{E5918153-BE19-F801-ACC9-5C0F4C88A67D}"/>
          </ac:spMkLst>
        </pc:spChg>
        <pc:spChg chg="add mod">
          <ac:chgData name="Václav Pisinger" userId="224b4bd2f5dfbc82" providerId="LiveId" clId="{253E5F5B-7B2E-4C72-82D0-0871A5E22EFC}" dt="2024-05-21T07:07:54.820" v="640" actId="2711"/>
          <ac:spMkLst>
            <pc:docMk/>
            <pc:sldMk cId="3737364641" sldId="264"/>
            <ac:spMk id="16" creationId="{4717CDE1-528B-2132-6EB2-D99A0AB4E2D5}"/>
          </ac:spMkLst>
        </pc:spChg>
        <pc:spChg chg="add mod">
          <ac:chgData name="Václav Pisinger" userId="224b4bd2f5dfbc82" providerId="LiveId" clId="{253E5F5B-7B2E-4C72-82D0-0871A5E22EFC}" dt="2024-05-21T07:07:45.258" v="638" actId="2711"/>
          <ac:spMkLst>
            <pc:docMk/>
            <pc:sldMk cId="3737364641" sldId="264"/>
            <ac:spMk id="20" creationId="{92613413-09A9-0748-59EC-51F75F5A4582}"/>
          </ac:spMkLst>
        </pc:spChg>
        <pc:spChg chg="add mod">
          <ac:chgData name="Václav Pisinger" userId="224b4bd2f5dfbc82" providerId="LiveId" clId="{253E5F5B-7B2E-4C72-82D0-0871A5E22EFC}" dt="2024-05-21T07:08:47.815" v="690" actId="1076"/>
          <ac:spMkLst>
            <pc:docMk/>
            <pc:sldMk cId="3737364641" sldId="264"/>
            <ac:spMk id="24" creationId="{4FABAB4D-865C-0F75-022C-C04FF3AFDF4A}"/>
          </ac:spMkLst>
        </pc:spChg>
        <pc:spChg chg="add mod">
          <ac:chgData name="Václav Pisinger" userId="224b4bd2f5dfbc82" providerId="LiveId" clId="{253E5F5B-7B2E-4C72-82D0-0871A5E22EFC}" dt="2024-05-21T07:09:25.452" v="735" actId="20577"/>
          <ac:spMkLst>
            <pc:docMk/>
            <pc:sldMk cId="3737364641" sldId="264"/>
            <ac:spMk id="28" creationId="{374E36F7-F4B3-C634-1578-13F471558631}"/>
          </ac:spMkLst>
        </pc:spChg>
        <pc:spChg chg="add mod">
          <ac:chgData name="Václav Pisinger" userId="224b4bd2f5dfbc82" providerId="LiveId" clId="{253E5F5B-7B2E-4C72-82D0-0871A5E22EFC}" dt="2024-05-21T07:09:52.867" v="756" actId="1076"/>
          <ac:spMkLst>
            <pc:docMk/>
            <pc:sldMk cId="3737364641" sldId="264"/>
            <ac:spMk id="31" creationId="{954E4989-78CC-1943-0320-193266A0B7E7}"/>
          </ac:spMkLst>
        </pc:spChg>
        <pc:spChg chg="add mod">
          <ac:chgData name="Václav Pisinger" userId="224b4bd2f5dfbc82" providerId="LiveId" clId="{253E5F5B-7B2E-4C72-82D0-0871A5E22EFC}" dt="2024-05-21T07:10:40.191" v="810" actId="20577"/>
          <ac:spMkLst>
            <pc:docMk/>
            <pc:sldMk cId="3737364641" sldId="264"/>
            <ac:spMk id="34" creationId="{975E4622-9E82-B53A-CAE1-CFD71E6961EA}"/>
          </ac:spMkLst>
        </pc:spChg>
        <pc:picChg chg="add mod">
          <ac:chgData name="Václav Pisinger" userId="224b4bd2f5dfbc82" providerId="LiveId" clId="{253E5F5B-7B2E-4C72-82D0-0871A5E22EFC}" dt="2024-05-21T07:04:13.995" v="510" actId="962"/>
          <ac:picMkLst>
            <pc:docMk/>
            <pc:sldMk cId="3737364641" sldId="264"/>
            <ac:picMk id="7" creationId="{A5C1631E-89F6-D671-3CBD-40E616091D35}"/>
          </ac:picMkLst>
        </pc:picChg>
        <pc:cxnChg chg="add del">
          <ac:chgData name="Václav Pisinger" userId="224b4bd2f5dfbc82" providerId="LiveId" clId="{253E5F5B-7B2E-4C72-82D0-0871A5E22EFC}" dt="2024-05-21T07:04:34.104" v="512" actId="11529"/>
          <ac:cxnSpMkLst>
            <pc:docMk/>
            <pc:sldMk cId="3737364641" sldId="264"/>
            <ac:cxnSpMk id="9" creationId="{3C54D65B-C019-1043-7CE6-39BEE5DDF505}"/>
          </ac:cxnSpMkLst>
        </pc:cxnChg>
        <pc:cxnChg chg="add mod">
          <ac:chgData name="Václav Pisinger" userId="224b4bd2f5dfbc82" providerId="LiveId" clId="{253E5F5B-7B2E-4C72-82D0-0871A5E22EFC}" dt="2024-05-21T07:06:09.275" v="558" actId="14100"/>
          <ac:cxnSpMkLst>
            <pc:docMk/>
            <pc:sldMk cId="3737364641" sldId="264"/>
            <ac:cxnSpMk id="11" creationId="{FE26C6BA-250D-899B-7E7D-6E219ADF1111}"/>
          </ac:cxnSpMkLst>
        </pc:cxnChg>
        <pc:cxnChg chg="add mod">
          <ac:chgData name="Václav Pisinger" userId="224b4bd2f5dfbc82" providerId="LiveId" clId="{253E5F5B-7B2E-4C72-82D0-0871A5E22EFC}" dt="2024-05-21T07:06:19.182" v="561" actId="1076"/>
          <ac:cxnSpMkLst>
            <pc:docMk/>
            <pc:sldMk cId="3737364641" sldId="264"/>
            <ac:cxnSpMk id="14" creationId="{36858565-01BD-69A0-153C-771AFC1B65B1}"/>
          </ac:cxnSpMkLst>
        </pc:cxnChg>
        <pc:cxnChg chg="add mod">
          <ac:chgData name="Václav Pisinger" userId="224b4bd2f5dfbc82" providerId="LiveId" clId="{253E5F5B-7B2E-4C72-82D0-0871A5E22EFC}" dt="2024-05-21T07:07:03.057" v="591" actId="14100"/>
          <ac:cxnSpMkLst>
            <pc:docMk/>
            <pc:sldMk cId="3737364641" sldId="264"/>
            <ac:cxnSpMk id="17" creationId="{E5F7AF10-1126-5CD7-0054-A6960C891139}"/>
          </ac:cxnSpMkLst>
        </pc:cxnChg>
        <pc:cxnChg chg="add mod">
          <ac:chgData name="Václav Pisinger" userId="224b4bd2f5dfbc82" providerId="LiveId" clId="{253E5F5B-7B2E-4C72-82D0-0871A5E22EFC}" dt="2024-05-21T07:08:17.251" v="644" actId="14100"/>
          <ac:cxnSpMkLst>
            <pc:docMk/>
            <pc:sldMk cId="3737364641" sldId="264"/>
            <ac:cxnSpMk id="21" creationId="{27433476-DD81-D9C4-792C-227916F17C74}"/>
          </ac:cxnSpMkLst>
        </pc:cxnChg>
        <pc:cxnChg chg="add mod">
          <ac:chgData name="Václav Pisinger" userId="224b4bd2f5dfbc82" providerId="LiveId" clId="{253E5F5B-7B2E-4C72-82D0-0871A5E22EFC}" dt="2024-05-21T07:09:07.419" v="694" actId="14100"/>
          <ac:cxnSpMkLst>
            <pc:docMk/>
            <pc:sldMk cId="3737364641" sldId="264"/>
            <ac:cxnSpMk id="25" creationId="{054C532A-25E8-AF5A-BA9A-7A5C75164F08}"/>
          </ac:cxnSpMkLst>
        </pc:cxnChg>
        <pc:cxnChg chg="add mod">
          <ac:chgData name="Václav Pisinger" userId="224b4bd2f5dfbc82" providerId="LiveId" clId="{253E5F5B-7B2E-4C72-82D0-0871A5E22EFC}" dt="2024-05-21T07:09:33.212" v="738" actId="14100"/>
          <ac:cxnSpMkLst>
            <pc:docMk/>
            <pc:sldMk cId="3737364641" sldId="264"/>
            <ac:cxnSpMk id="29" creationId="{B01EADB3-900F-AB94-5545-87219FF4C721}"/>
          </ac:cxnSpMkLst>
        </pc:cxnChg>
        <pc:cxnChg chg="add mod">
          <ac:chgData name="Václav Pisinger" userId="224b4bd2f5dfbc82" providerId="LiveId" clId="{253E5F5B-7B2E-4C72-82D0-0871A5E22EFC}" dt="2024-05-21T07:10:12.307" v="759" actId="14100"/>
          <ac:cxnSpMkLst>
            <pc:docMk/>
            <pc:sldMk cId="3737364641" sldId="264"/>
            <ac:cxnSpMk id="32" creationId="{30A6FDE3-B2CA-D5FD-5C15-85056BB96468}"/>
          </ac:cxnSpMkLst>
        </pc:cxnChg>
      </pc:sldChg>
      <pc:sldChg chg="addSp modSp add mod ord modTransition">
        <pc:chgData name="Václav Pisinger" userId="224b4bd2f5dfbc82" providerId="LiveId" clId="{253E5F5B-7B2E-4C72-82D0-0871A5E22EFC}" dt="2024-05-23T15:31:46.989" v="2155" actId="1076"/>
        <pc:sldMkLst>
          <pc:docMk/>
          <pc:sldMk cId="581473317" sldId="265"/>
        </pc:sldMkLst>
        <pc:spChg chg="mod">
          <ac:chgData name="Václav Pisinger" userId="224b4bd2f5dfbc82" providerId="LiveId" clId="{253E5F5B-7B2E-4C72-82D0-0871A5E22EFC}" dt="2024-05-23T15:31:14.557" v="2150" actId="1076"/>
          <ac:spMkLst>
            <pc:docMk/>
            <pc:sldMk cId="581473317" sldId="265"/>
            <ac:spMk id="2" creationId="{F9D5DB5F-D772-7764-20E7-D233E4589DA9}"/>
          </ac:spMkLst>
        </pc:spChg>
        <pc:spChg chg="mod">
          <ac:chgData name="Václav Pisinger" userId="224b4bd2f5dfbc82" providerId="LiveId" clId="{253E5F5B-7B2E-4C72-82D0-0871A5E22EFC}" dt="2024-05-23T15:30:32.978" v="2147" actId="14100"/>
          <ac:spMkLst>
            <pc:docMk/>
            <pc:sldMk cId="581473317" sldId="265"/>
            <ac:spMk id="3" creationId="{3D95C45B-CB68-B7FE-12CF-2D2B931D1856}"/>
          </ac:spMkLst>
        </pc:spChg>
        <pc:picChg chg="add mod">
          <ac:chgData name="Václav Pisinger" userId="224b4bd2f5dfbc82" providerId="LiveId" clId="{253E5F5B-7B2E-4C72-82D0-0871A5E22EFC}" dt="2024-05-23T15:31:46.989" v="2155" actId="1076"/>
          <ac:picMkLst>
            <pc:docMk/>
            <pc:sldMk cId="581473317" sldId="265"/>
            <ac:picMk id="5" creationId="{9C9C78C8-5039-C2B5-6378-DFCDBE32E0D2}"/>
          </ac:picMkLst>
        </pc:picChg>
      </pc:sldChg>
      <pc:sldChg chg="new del">
        <pc:chgData name="Václav Pisinger" userId="224b4bd2f5dfbc82" providerId="LiveId" clId="{253E5F5B-7B2E-4C72-82D0-0871A5E22EFC}" dt="2024-05-21T07:11:11.858" v="812" actId="680"/>
        <pc:sldMkLst>
          <pc:docMk/>
          <pc:sldMk cId="759318071" sldId="265"/>
        </pc:sldMkLst>
      </pc:sldChg>
      <pc:sldChg chg="add del">
        <pc:chgData name="Václav Pisinger" userId="224b4bd2f5dfbc82" providerId="LiveId" clId="{253E5F5B-7B2E-4C72-82D0-0871A5E22EFC}" dt="2024-05-21T07:14:52.083" v="927" actId="2890"/>
        <pc:sldMkLst>
          <pc:docMk/>
          <pc:sldMk cId="548467831" sldId="266"/>
        </pc:sldMkLst>
      </pc:sldChg>
      <pc:sldChg chg="modSp add mod modTransition">
        <pc:chgData name="Václav Pisinger" userId="224b4bd2f5dfbc82" providerId="LiveId" clId="{253E5F5B-7B2E-4C72-82D0-0871A5E22EFC}" dt="2024-05-23T16:10:04.633" v="2253" actId="313"/>
        <pc:sldMkLst>
          <pc:docMk/>
          <pc:sldMk cId="811679982" sldId="266"/>
        </pc:sldMkLst>
        <pc:spChg chg="mod">
          <ac:chgData name="Václav Pisinger" userId="224b4bd2f5dfbc82" providerId="LiveId" clId="{253E5F5B-7B2E-4C72-82D0-0871A5E22EFC}" dt="2024-05-21T07:20:33.295" v="1264" actId="207"/>
          <ac:spMkLst>
            <pc:docMk/>
            <pc:sldMk cId="811679982" sldId="266"/>
            <ac:spMk id="2" creationId="{F9D5DB5F-D772-7764-20E7-D233E4589DA9}"/>
          </ac:spMkLst>
        </pc:spChg>
        <pc:spChg chg="mod">
          <ac:chgData name="Václav Pisinger" userId="224b4bd2f5dfbc82" providerId="LiveId" clId="{253E5F5B-7B2E-4C72-82D0-0871A5E22EFC}" dt="2024-05-23T16:10:04.633" v="2253" actId="313"/>
          <ac:spMkLst>
            <pc:docMk/>
            <pc:sldMk cId="811679982" sldId="266"/>
            <ac:spMk id="3" creationId="{3D95C45B-CB68-B7FE-12CF-2D2B931D1856}"/>
          </ac:spMkLst>
        </pc:spChg>
      </pc:sldChg>
      <pc:sldChg chg="addSp delSp modSp add mod modTransition setBg">
        <pc:chgData name="Václav Pisinger" userId="224b4bd2f5dfbc82" providerId="LiveId" clId="{253E5F5B-7B2E-4C72-82D0-0871A5E22EFC}" dt="2024-05-21T15:51:32.785" v="1841" actId="1076"/>
        <pc:sldMkLst>
          <pc:docMk/>
          <pc:sldMk cId="559724123" sldId="267"/>
        </pc:sldMkLst>
        <pc:spChg chg="mod">
          <ac:chgData name="Václav Pisinger" userId="224b4bd2f5dfbc82" providerId="LiveId" clId="{253E5F5B-7B2E-4C72-82D0-0871A5E22EFC}" dt="2024-05-21T07:20:06.485" v="1258" actId="207"/>
          <ac:spMkLst>
            <pc:docMk/>
            <pc:sldMk cId="559724123" sldId="267"/>
            <ac:spMk id="2" creationId="{F9D5DB5F-D772-7764-20E7-D233E4589DA9}"/>
          </ac:spMkLst>
        </pc:spChg>
        <pc:spChg chg="mod">
          <ac:chgData name="Václav Pisinger" userId="224b4bd2f5dfbc82" providerId="LiveId" clId="{253E5F5B-7B2E-4C72-82D0-0871A5E22EFC}" dt="2024-05-21T07:22:15.752" v="1308" actId="1076"/>
          <ac:spMkLst>
            <pc:docMk/>
            <pc:sldMk cId="559724123" sldId="267"/>
            <ac:spMk id="3" creationId="{3D95C45B-CB68-B7FE-12CF-2D2B931D1856}"/>
          </ac:spMkLst>
        </pc:spChg>
        <pc:spChg chg="add del mod">
          <ac:chgData name="Václav Pisinger" userId="224b4bd2f5dfbc82" providerId="LiveId" clId="{253E5F5B-7B2E-4C72-82D0-0871A5E22EFC}" dt="2024-05-21T15:48:28.133" v="1717" actId="478"/>
          <ac:spMkLst>
            <pc:docMk/>
            <pc:sldMk cId="559724123" sldId="267"/>
            <ac:spMk id="4" creationId="{0A18FACD-90AB-42B0-9E53-F3421AC47D42}"/>
          </ac:spMkLst>
        </pc:spChg>
        <pc:spChg chg="add del">
          <ac:chgData name="Václav Pisinger" userId="224b4bd2f5dfbc82" providerId="LiveId" clId="{253E5F5B-7B2E-4C72-82D0-0871A5E22EFC}" dt="2024-05-21T07:19:08.744" v="1253" actId="478"/>
          <ac:spMkLst>
            <pc:docMk/>
            <pc:sldMk cId="559724123" sldId="267"/>
            <ac:spMk id="5" creationId="{4A2A34A7-1210-D241-BF5C-426A0BF62396}"/>
          </ac:spMkLst>
        </pc:spChg>
        <pc:spChg chg="add del mod">
          <ac:chgData name="Václav Pisinger" userId="224b4bd2f5dfbc82" providerId="LiveId" clId="{253E5F5B-7B2E-4C72-82D0-0871A5E22EFC}" dt="2024-05-21T15:45:45.741" v="1676" actId="478"/>
          <ac:spMkLst>
            <pc:docMk/>
            <pc:sldMk cId="559724123" sldId="267"/>
            <ac:spMk id="5" creationId="{82C9276C-23AD-7E70-047D-C0E2979B6ACA}"/>
          </ac:spMkLst>
        </pc:spChg>
        <pc:spChg chg="add del mod">
          <ac:chgData name="Václav Pisinger" userId="224b4bd2f5dfbc82" providerId="LiveId" clId="{253E5F5B-7B2E-4C72-82D0-0871A5E22EFC}" dt="2024-05-21T15:45:44.179" v="1675" actId="478"/>
          <ac:spMkLst>
            <pc:docMk/>
            <pc:sldMk cId="559724123" sldId="267"/>
            <ac:spMk id="6" creationId="{0DE6C407-C075-029B-CDA2-CA5E5D74C3C8}"/>
          </ac:spMkLst>
        </pc:spChg>
        <pc:spChg chg="add mod">
          <ac:chgData name="Václav Pisinger" userId="224b4bd2f5dfbc82" providerId="LiveId" clId="{253E5F5B-7B2E-4C72-82D0-0871A5E22EFC}" dt="2024-05-21T15:51:25.864" v="1840" actId="20577"/>
          <ac:spMkLst>
            <pc:docMk/>
            <pc:sldMk cId="559724123" sldId="267"/>
            <ac:spMk id="7" creationId="{664CE43F-2E28-0584-8247-375F15AF9F69}"/>
          </ac:spMkLst>
        </pc:spChg>
        <pc:picChg chg="add mod">
          <ac:chgData name="Václav Pisinger" userId="224b4bd2f5dfbc82" providerId="LiveId" clId="{253E5F5B-7B2E-4C72-82D0-0871A5E22EFC}" dt="2024-05-21T15:51:32.785" v="1841" actId="1076"/>
          <ac:picMkLst>
            <pc:docMk/>
            <pc:sldMk cId="559724123" sldId="267"/>
            <ac:picMk id="1026" creationId="{358F26DC-2FA8-E209-F929-ECF1C7FBFBE4}"/>
          </ac:picMkLst>
        </pc:picChg>
      </pc:sldChg>
      <pc:sldChg chg="addSp delSp modSp add mod ord modTransition">
        <pc:chgData name="Václav Pisinger" userId="224b4bd2f5dfbc82" providerId="LiveId" clId="{253E5F5B-7B2E-4C72-82D0-0871A5E22EFC}" dt="2024-05-21T07:25:39.897" v="1367" actId="14100"/>
        <pc:sldMkLst>
          <pc:docMk/>
          <pc:sldMk cId="2792852278" sldId="268"/>
        </pc:sldMkLst>
        <pc:spChg chg="mod">
          <ac:chgData name="Václav Pisinger" userId="224b4bd2f5dfbc82" providerId="LiveId" clId="{253E5F5B-7B2E-4C72-82D0-0871A5E22EFC}" dt="2024-05-21T07:22:55.936" v="1314" actId="1076"/>
          <ac:spMkLst>
            <pc:docMk/>
            <pc:sldMk cId="2792852278" sldId="268"/>
            <ac:spMk id="3" creationId="{3D95C45B-CB68-B7FE-12CF-2D2B931D1856}"/>
          </ac:spMkLst>
        </pc:spChg>
        <pc:picChg chg="add mod">
          <ac:chgData name="Václav Pisinger" userId="224b4bd2f5dfbc82" providerId="LiveId" clId="{253E5F5B-7B2E-4C72-82D0-0871A5E22EFC}" dt="2024-05-21T07:25:17.252" v="1361" actId="1076"/>
          <ac:picMkLst>
            <pc:docMk/>
            <pc:sldMk cId="2792852278" sldId="268"/>
            <ac:picMk id="5" creationId="{CFAE602F-955E-D9DC-2BF7-9C9D370E4651}"/>
          </ac:picMkLst>
        </pc:picChg>
        <pc:picChg chg="add mod modCrop">
          <ac:chgData name="Václav Pisinger" userId="224b4bd2f5dfbc82" providerId="LiveId" clId="{253E5F5B-7B2E-4C72-82D0-0871A5E22EFC}" dt="2024-05-21T07:25:14.020" v="1360" actId="1076"/>
          <ac:picMkLst>
            <pc:docMk/>
            <pc:sldMk cId="2792852278" sldId="268"/>
            <ac:picMk id="7" creationId="{49A7F7AA-551F-1E82-EF79-8C26748FCF35}"/>
          </ac:picMkLst>
        </pc:picChg>
        <pc:picChg chg="add mod">
          <ac:chgData name="Václav Pisinger" userId="224b4bd2f5dfbc82" providerId="LiveId" clId="{253E5F5B-7B2E-4C72-82D0-0871A5E22EFC}" dt="2024-05-21T07:25:04.655" v="1356" actId="1076"/>
          <ac:picMkLst>
            <pc:docMk/>
            <pc:sldMk cId="2792852278" sldId="268"/>
            <ac:picMk id="9" creationId="{74631363-9468-236B-0A6C-3373027B4A0E}"/>
          </ac:picMkLst>
        </pc:picChg>
        <pc:picChg chg="add mod">
          <ac:chgData name="Václav Pisinger" userId="224b4bd2f5dfbc82" providerId="LiveId" clId="{253E5F5B-7B2E-4C72-82D0-0871A5E22EFC}" dt="2024-05-21T07:25:09.753" v="1358" actId="1076"/>
          <ac:picMkLst>
            <pc:docMk/>
            <pc:sldMk cId="2792852278" sldId="268"/>
            <ac:picMk id="11" creationId="{49060779-D715-2FCD-65F9-0EF3702F98B7}"/>
          </ac:picMkLst>
        </pc:picChg>
        <pc:picChg chg="add mod">
          <ac:chgData name="Václav Pisinger" userId="224b4bd2f5dfbc82" providerId="LiveId" clId="{253E5F5B-7B2E-4C72-82D0-0871A5E22EFC}" dt="2024-05-21T07:25:39.897" v="1367" actId="14100"/>
          <ac:picMkLst>
            <pc:docMk/>
            <pc:sldMk cId="2792852278" sldId="268"/>
            <ac:picMk id="13" creationId="{AA43D25E-DBEB-5C8B-EBDD-D618C8948E58}"/>
          </ac:picMkLst>
        </pc:picChg>
        <pc:picChg chg="del">
          <ac:chgData name="Václav Pisinger" userId="224b4bd2f5dfbc82" providerId="LiveId" clId="{253E5F5B-7B2E-4C72-82D0-0871A5E22EFC}" dt="2024-05-21T07:20:58.108" v="1267" actId="478"/>
          <ac:picMkLst>
            <pc:docMk/>
            <pc:sldMk cId="2792852278" sldId="268"/>
            <ac:picMk id="1026" creationId="{358F26DC-2FA8-E209-F929-ECF1C7FBFBE4}"/>
          </ac:picMkLst>
        </pc:picChg>
      </pc:sldChg>
      <pc:sldChg chg="addSp delSp modSp add mod">
        <pc:chgData name="Václav Pisinger" userId="224b4bd2f5dfbc82" providerId="LiveId" clId="{253E5F5B-7B2E-4C72-82D0-0871A5E22EFC}" dt="2024-05-21T15:50:34.683" v="1754" actId="20577"/>
        <pc:sldMkLst>
          <pc:docMk/>
          <pc:sldMk cId="2222571647" sldId="269"/>
        </pc:sldMkLst>
        <pc:spChg chg="mod">
          <ac:chgData name="Václav Pisinger" userId="224b4bd2f5dfbc82" providerId="LiveId" clId="{253E5F5B-7B2E-4C72-82D0-0871A5E22EFC}" dt="2024-05-21T07:29:16.344" v="1481" actId="1076"/>
          <ac:spMkLst>
            <pc:docMk/>
            <pc:sldMk cId="2222571647" sldId="269"/>
            <ac:spMk id="2" creationId="{F9D5DB5F-D772-7764-20E7-D233E4589DA9}"/>
          </ac:spMkLst>
        </pc:spChg>
        <pc:spChg chg="mod">
          <ac:chgData name="Václav Pisinger" userId="224b4bd2f5dfbc82" providerId="LiveId" clId="{253E5F5B-7B2E-4C72-82D0-0871A5E22EFC}" dt="2024-05-21T15:50:34.683" v="1754" actId="20577"/>
          <ac:spMkLst>
            <pc:docMk/>
            <pc:sldMk cId="2222571647" sldId="269"/>
            <ac:spMk id="3" creationId="{3D95C45B-CB68-B7FE-12CF-2D2B931D1856}"/>
          </ac:spMkLst>
        </pc:spChg>
        <pc:spChg chg="add">
          <ac:chgData name="Václav Pisinger" userId="224b4bd2f5dfbc82" providerId="LiveId" clId="{253E5F5B-7B2E-4C72-82D0-0871A5E22EFC}" dt="2024-05-21T07:35:03.601" v="1526"/>
          <ac:spMkLst>
            <pc:docMk/>
            <pc:sldMk cId="2222571647" sldId="269"/>
            <ac:spMk id="4" creationId="{0A158254-1A43-8591-4498-6058458916CA}"/>
          </ac:spMkLst>
        </pc:spChg>
        <pc:picChg chg="add mod modCrop">
          <ac:chgData name="Václav Pisinger" userId="224b4bd2f5dfbc82" providerId="LiveId" clId="{253E5F5B-7B2E-4C72-82D0-0871A5E22EFC}" dt="2024-05-21T07:36:45.093" v="1544" actId="1076"/>
          <ac:picMkLst>
            <pc:docMk/>
            <pc:sldMk cId="2222571647" sldId="269"/>
            <ac:picMk id="6" creationId="{11893957-A2EC-A6E8-717B-7AA945D6348E}"/>
          </ac:picMkLst>
        </pc:picChg>
        <pc:picChg chg="del">
          <ac:chgData name="Václav Pisinger" userId="224b4bd2f5dfbc82" providerId="LiveId" clId="{253E5F5B-7B2E-4C72-82D0-0871A5E22EFC}" dt="2024-05-21T07:27:01.373" v="1395" actId="478"/>
          <ac:picMkLst>
            <pc:docMk/>
            <pc:sldMk cId="2222571647" sldId="269"/>
            <ac:picMk id="1026" creationId="{358F26DC-2FA8-E209-F929-ECF1C7FBFBE4}"/>
          </ac:picMkLst>
        </pc:picChg>
        <pc:picChg chg="add mod">
          <ac:chgData name="Václav Pisinger" userId="224b4bd2f5dfbc82" providerId="LiveId" clId="{253E5F5B-7B2E-4C72-82D0-0871A5E22EFC}" dt="2024-05-21T07:36:38.200" v="1541" actId="1076"/>
          <ac:picMkLst>
            <pc:docMk/>
            <pc:sldMk cId="2222571647" sldId="269"/>
            <ac:picMk id="2050" creationId="{C7367F03-B261-15CE-BBB3-5950973747C2}"/>
          </ac:picMkLst>
        </pc:picChg>
        <pc:picChg chg="add del mod">
          <ac:chgData name="Václav Pisinger" userId="224b4bd2f5dfbc82" providerId="LiveId" clId="{253E5F5B-7B2E-4C72-82D0-0871A5E22EFC}" dt="2024-05-21T07:32:25.720" v="1525" actId="478"/>
          <ac:picMkLst>
            <pc:docMk/>
            <pc:sldMk cId="2222571647" sldId="269"/>
            <ac:picMk id="2052" creationId="{94F0597F-36AC-9B23-D6D1-93F4C2E45AE4}"/>
          </ac:picMkLst>
        </pc:picChg>
      </pc:sldChg>
      <pc:sldChg chg="addSp delSp modSp add mod">
        <pc:chgData name="Václav Pisinger" userId="224b4bd2f5dfbc82" providerId="LiveId" clId="{253E5F5B-7B2E-4C72-82D0-0871A5E22EFC}" dt="2024-05-21T15:48:21.998" v="1716" actId="1076"/>
        <pc:sldMkLst>
          <pc:docMk/>
          <pc:sldMk cId="1396306113" sldId="270"/>
        </pc:sldMkLst>
        <pc:spChg chg="del">
          <ac:chgData name="Václav Pisinger" userId="224b4bd2f5dfbc82" providerId="LiveId" clId="{253E5F5B-7B2E-4C72-82D0-0871A5E22EFC}" dt="2024-05-21T15:45:57.179" v="1680" actId="478"/>
          <ac:spMkLst>
            <pc:docMk/>
            <pc:sldMk cId="1396306113" sldId="270"/>
            <ac:spMk id="2" creationId="{F9D5DB5F-D772-7764-20E7-D233E4589DA9}"/>
          </ac:spMkLst>
        </pc:spChg>
        <pc:spChg chg="del">
          <ac:chgData name="Václav Pisinger" userId="224b4bd2f5dfbc82" providerId="LiveId" clId="{253E5F5B-7B2E-4C72-82D0-0871A5E22EFC}" dt="2024-05-21T15:45:53.085" v="1678" actId="478"/>
          <ac:spMkLst>
            <pc:docMk/>
            <pc:sldMk cId="1396306113" sldId="270"/>
            <ac:spMk id="3" creationId="{3D95C45B-CB68-B7FE-12CF-2D2B931D1856}"/>
          </ac:spMkLst>
        </pc:spChg>
        <pc:spChg chg="mod">
          <ac:chgData name="Václav Pisinger" userId="224b4bd2f5dfbc82" providerId="LiveId" clId="{253E5F5B-7B2E-4C72-82D0-0871A5E22EFC}" dt="2024-05-21T15:47:39.167" v="1713" actId="1076"/>
          <ac:spMkLst>
            <pc:docMk/>
            <pc:sldMk cId="1396306113" sldId="270"/>
            <ac:spMk id="4" creationId="{0A18FACD-90AB-42B0-9E53-F3421AC47D42}"/>
          </ac:spMkLst>
        </pc:spChg>
        <pc:spChg chg="add del mod">
          <ac:chgData name="Václav Pisinger" userId="224b4bd2f5dfbc82" providerId="LiveId" clId="{253E5F5B-7B2E-4C72-82D0-0871A5E22EFC}" dt="2024-05-21T15:45:55.351" v="1679" actId="478"/>
          <ac:spMkLst>
            <pc:docMk/>
            <pc:sldMk cId="1396306113" sldId="270"/>
            <ac:spMk id="6" creationId="{2C2FC156-99E2-9611-6000-38B4C170CE07}"/>
          </ac:spMkLst>
        </pc:spChg>
        <pc:spChg chg="add del mod">
          <ac:chgData name="Václav Pisinger" userId="224b4bd2f5dfbc82" providerId="LiveId" clId="{253E5F5B-7B2E-4C72-82D0-0871A5E22EFC}" dt="2024-05-21T15:45:59.305" v="1681" actId="478"/>
          <ac:spMkLst>
            <pc:docMk/>
            <pc:sldMk cId="1396306113" sldId="270"/>
            <ac:spMk id="8" creationId="{A393D04A-59C2-8FA4-7D5D-85B42AEABD64}"/>
          </ac:spMkLst>
        </pc:spChg>
        <pc:spChg chg="add mod">
          <ac:chgData name="Václav Pisinger" userId="224b4bd2f5dfbc82" providerId="LiveId" clId="{253E5F5B-7B2E-4C72-82D0-0871A5E22EFC}" dt="2024-05-21T15:48:16.091" v="1715" actId="14100"/>
          <ac:spMkLst>
            <pc:docMk/>
            <pc:sldMk cId="1396306113" sldId="270"/>
            <ac:spMk id="10" creationId="{AC45D927-529E-D8AF-F087-770BC08BC0A9}"/>
          </ac:spMkLst>
        </pc:spChg>
        <pc:spChg chg="add mod">
          <ac:chgData name="Václav Pisinger" userId="224b4bd2f5dfbc82" providerId="LiveId" clId="{253E5F5B-7B2E-4C72-82D0-0871A5E22EFC}" dt="2024-05-21T15:48:21.998" v="1716" actId="1076"/>
          <ac:spMkLst>
            <pc:docMk/>
            <pc:sldMk cId="1396306113" sldId="270"/>
            <ac:spMk id="12" creationId="{6BEA2E88-E4A0-2506-3766-9EB96FDA4323}"/>
          </ac:spMkLst>
        </pc:spChg>
        <pc:picChg chg="mod">
          <ac:chgData name="Václav Pisinger" userId="224b4bd2f5dfbc82" providerId="LiveId" clId="{253E5F5B-7B2E-4C72-82D0-0871A5E22EFC}" dt="2024-05-21T15:46:19.529" v="1687" actId="1076"/>
          <ac:picMkLst>
            <pc:docMk/>
            <pc:sldMk cId="1396306113" sldId="270"/>
            <ac:picMk id="1026" creationId="{358F26DC-2FA8-E209-F929-ECF1C7FBFBE4}"/>
          </ac:picMkLst>
        </pc:picChg>
      </pc:sldChg>
      <pc:sldChg chg="addSp modSp add mod">
        <pc:chgData name="Václav Pisinger" userId="224b4bd2f5dfbc82" providerId="LiveId" clId="{253E5F5B-7B2E-4C72-82D0-0871A5E22EFC}" dt="2024-05-21T16:00:04.735" v="1975" actId="1076"/>
        <pc:sldMkLst>
          <pc:docMk/>
          <pc:sldMk cId="325160590" sldId="271"/>
        </pc:sldMkLst>
        <pc:spChg chg="mod">
          <ac:chgData name="Václav Pisinger" userId="224b4bd2f5dfbc82" providerId="LiveId" clId="{253E5F5B-7B2E-4C72-82D0-0871A5E22EFC}" dt="2024-05-21T16:00:04.735" v="1975" actId="1076"/>
          <ac:spMkLst>
            <pc:docMk/>
            <pc:sldMk cId="325160590" sldId="271"/>
            <ac:spMk id="3" creationId="{DFC4CB03-59AA-51C3-7F4E-64DAEFDCFAD4}"/>
          </ac:spMkLst>
        </pc:spChg>
        <pc:picChg chg="add mod">
          <ac:chgData name="Václav Pisinger" userId="224b4bd2f5dfbc82" providerId="LiveId" clId="{253E5F5B-7B2E-4C72-82D0-0871A5E22EFC}" dt="2024-05-21T15:54:57.768" v="1969" actId="1076"/>
          <ac:picMkLst>
            <pc:docMk/>
            <pc:sldMk cId="325160590" sldId="271"/>
            <ac:picMk id="1026" creationId="{CD4309D5-EE26-B835-541C-BBB31298DFEB}"/>
          </ac:picMkLst>
        </pc:picChg>
        <pc:picChg chg="add mod">
          <ac:chgData name="Václav Pisinger" userId="224b4bd2f5dfbc82" providerId="LiveId" clId="{253E5F5B-7B2E-4C72-82D0-0871A5E22EFC}" dt="2024-05-21T15:54:54.284" v="1968" actId="1076"/>
          <ac:picMkLst>
            <pc:docMk/>
            <pc:sldMk cId="325160590" sldId="271"/>
            <ac:picMk id="1028" creationId="{4ED05469-E0C1-A2C8-DB30-9CC2F41E89B0}"/>
          </ac:picMkLst>
        </pc:picChg>
      </pc:sldChg>
      <pc:sldChg chg="delSp modSp add del mod">
        <pc:chgData name="Václav Pisinger" userId="224b4bd2f5dfbc82" providerId="LiveId" clId="{253E5F5B-7B2E-4C72-82D0-0871A5E22EFC}" dt="2024-05-21T15:49:26.723" v="1733" actId="2696"/>
        <pc:sldMkLst>
          <pc:docMk/>
          <pc:sldMk cId="1223371537" sldId="271"/>
        </pc:sldMkLst>
        <pc:spChg chg="mod">
          <ac:chgData name="Václav Pisinger" userId="224b4bd2f5dfbc82" providerId="LiveId" clId="{253E5F5B-7B2E-4C72-82D0-0871A5E22EFC}" dt="2024-05-21T15:49:06.567" v="1724" actId="20577"/>
          <ac:spMkLst>
            <pc:docMk/>
            <pc:sldMk cId="1223371537" sldId="271"/>
            <ac:spMk id="3" creationId="{3D95C45B-CB68-B7FE-12CF-2D2B931D1856}"/>
          </ac:spMkLst>
        </pc:spChg>
        <pc:picChg chg="del">
          <ac:chgData name="Václav Pisinger" userId="224b4bd2f5dfbc82" providerId="LiveId" clId="{253E5F5B-7B2E-4C72-82D0-0871A5E22EFC}" dt="2024-05-21T15:48:53.008" v="1721" actId="478"/>
          <ac:picMkLst>
            <pc:docMk/>
            <pc:sldMk cId="1223371537" sldId="271"/>
            <ac:picMk id="5" creationId="{CFAE602F-955E-D9DC-2BF7-9C9D370E4651}"/>
          </ac:picMkLst>
        </pc:picChg>
        <pc:picChg chg="del">
          <ac:chgData name="Václav Pisinger" userId="224b4bd2f5dfbc82" providerId="LiveId" clId="{253E5F5B-7B2E-4C72-82D0-0871A5E22EFC}" dt="2024-05-21T15:48:52.508" v="1720" actId="478"/>
          <ac:picMkLst>
            <pc:docMk/>
            <pc:sldMk cId="1223371537" sldId="271"/>
            <ac:picMk id="7" creationId="{49A7F7AA-551F-1E82-EF79-8C26748FCF35}"/>
          </ac:picMkLst>
        </pc:picChg>
        <pc:picChg chg="mod">
          <ac:chgData name="Václav Pisinger" userId="224b4bd2f5dfbc82" providerId="LiveId" clId="{253E5F5B-7B2E-4C72-82D0-0871A5E22EFC}" dt="2024-05-21T15:48:57.332" v="1723" actId="1076"/>
          <ac:picMkLst>
            <pc:docMk/>
            <pc:sldMk cId="1223371537" sldId="271"/>
            <ac:picMk id="9" creationId="{74631363-9468-236B-0A6C-3373027B4A0E}"/>
          </ac:picMkLst>
        </pc:picChg>
        <pc:picChg chg="del">
          <ac:chgData name="Václav Pisinger" userId="224b4bd2f5dfbc82" providerId="LiveId" clId="{253E5F5B-7B2E-4C72-82D0-0871A5E22EFC}" dt="2024-05-21T15:48:51.962" v="1719" actId="478"/>
          <ac:picMkLst>
            <pc:docMk/>
            <pc:sldMk cId="1223371537" sldId="271"/>
            <ac:picMk id="11" creationId="{49060779-D715-2FCD-65F9-0EF3702F98B7}"/>
          </ac:picMkLst>
        </pc:picChg>
        <pc:picChg chg="del">
          <ac:chgData name="Václav Pisinger" userId="224b4bd2f5dfbc82" providerId="LiveId" clId="{253E5F5B-7B2E-4C72-82D0-0871A5E22EFC}" dt="2024-05-21T15:48:53.555" v="1722" actId="478"/>
          <ac:picMkLst>
            <pc:docMk/>
            <pc:sldMk cId="1223371537" sldId="271"/>
            <ac:picMk id="13" creationId="{AA43D25E-DBEB-5C8B-EBDD-D618C8948E58}"/>
          </ac:picMkLst>
        </pc:picChg>
      </pc:sldChg>
      <pc:sldChg chg="add del">
        <pc:chgData name="Václav Pisinger" userId="224b4bd2f5dfbc82" providerId="LiveId" clId="{253E5F5B-7B2E-4C72-82D0-0871A5E22EFC}" dt="2024-05-21T15:55:05.725" v="1971" actId="2890"/>
        <pc:sldMkLst>
          <pc:docMk/>
          <pc:sldMk cId="231038741" sldId="272"/>
        </pc:sldMkLst>
      </pc:sldChg>
      <pc:sldChg chg="delSp modSp add del mod ord">
        <pc:chgData name="Václav Pisinger" userId="224b4bd2f5dfbc82" providerId="LiveId" clId="{253E5F5B-7B2E-4C72-82D0-0871A5E22EFC}" dt="2024-05-21T15:50:20.332" v="1746" actId="47"/>
        <pc:sldMkLst>
          <pc:docMk/>
          <pc:sldMk cId="830679500" sldId="272"/>
        </pc:sldMkLst>
        <pc:spChg chg="mod">
          <ac:chgData name="Václav Pisinger" userId="224b4bd2f5dfbc82" providerId="LiveId" clId="{253E5F5B-7B2E-4C72-82D0-0871A5E22EFC}" dt="2024-05-21T15:49:29.192" v="1734" actId="20577"/>
          <ac:spMkLst>
            <pc:docMk/>
            <pc:sldMk cId="830679500" sldId="272"/>
            <ac:spMk id="3" creationId="{3D95C45B-CB68-B7FE-12CF-2D2B931D1856}"/>
          </ac:spMkLst>
        </pc:spChg>
        <pc:picChg chg="del">
          <ac:chgData name="Václav Pisinger" userId="224b4bd2f5dfbc82" providerId="LiveId" clId="{253E5F5B-7B2E-4C72-82D0-0871A5E22EFC}" dt="2024-05-21T15:49:22.317" v="1731" actId="478"/>
          <ac:picMkLst>
            <pc:docMk/>
            <pc:sldMk cId="830679500" sldId="272"/>
            <ac:picMk id="5" creationId="{CFAE602F-955E-D9DC-2BF7-9C9D370E4651}"/>
          </ac:picMkLst>
        </pc:picChg>
        <pc:picChg chg="del">
          <ac:chgData name="Václav Pisinger" userId="224b4bd2f5dfbc82" providerId="LiveId" clId="{253E5F5B-7B2E-4C72-82D0-0871A5E22EFC}" dt="2024-05-21T15:49:21.707" v="1730" actId="478"/>
          <ac:picMkLst>
            <pc:docMk/>
            <pc:sldMk cId="830679500" sldId="272"/>
            <ac:picMk id="7" creationId="{49A7F7AA-551F-1E82-EF79-8C26748FCF35}"/>
          </ac:picMkLst>
        </pc:picChg>
        <pc:picChg chg="mod">
          <ac:chgData name="Václav Pisinger" userId="224b4bd2f5dfbc82" providerId="LiveId" clId="{253E5F5B-7B2E-4C72-82D0-0871A5E22EFC}" dt="2024-05-21T15:49:55.080" v="1742" actId="1076"/>
          <ac:picMkLst>
            <pc:docMk/>
            <pc:sldMk cId="830679500" sldId="272"/>
            <ac:picMk id="9" creationId="{74631363-9468-236B-0A6C-3373027B4A0E}"/>
          </ac:picMkLst>
        </pc:picChg>
        <pc:picChg chg="mod">
          <ac:chgData name="Václav Pisinger" userId="224b4bd2f5dfbc82" providerId="LiveId" clId="{253E5F5B-7B2E-4C72-82D0-0871A5E22EFC}" dt="2024-05-21T15:49:55.080" v="1742" actId="1076"/>
          <ac:picMkLst>
            <pc:docMk/>
            <pc:sldMk cId="830679500" sldId="272"/>
            <ac:picMk id="11" creationId="{49060779-D715-2FCD-65F9-0EF3702F98B7}"/>
          </ac:picMkLst>
        </pc:picChg>
        <pc:picChg chg="del">
          <ac:chgData name="Václav Pisinger" userId="224b4bd2f5dfbc82" providerId="LiveId" clId="{253E5F5B-7B2E-4C72-82D0-0871A5E22EFC}" dt="2024-05-21T15:49:22.942" v="1732" actId="478"/>
          <ac:picMkLst>
            <pc:docMk/>
            <pc:sldMk cId="830679500" sldId="272"/>
            <ac:picMk id="13" creationId="{AA43D25E-DBEB-5C8B-EBDD-D618C8948E58}"/>
          </ac:picMkLst>
        </pc:picChg>
      </pc:sldChg>
      <pc:sldChg chg="addSp delSp modSp add mod">
        <pc:chgData name="Václav Pisinger" userId="224b4bd2f5dfbc82" providerId="LiveId" clId="{253E5F5B-7B2E-4C72-82D0-0871A5E22EFC}" dt="2024-05-21T16:02:45.323" v="2082" actId="1076"/>
        <pc:sldMkLst>
          <pc:docMk/>
          <pc:sldMk cId="860362755" sldId="272"/>
        </pc:sldMkLst>
        <pc:spChg chg="mod">
          <ac:chgData name="Václav Pisinger" userId="224b4bd2f5dfbc82" providerId="LiveId" clId="{253E5F5B-7B2E-4C72-82D0-0871A5E22EFC}" dt="2024-05-21T16:02:37.809" v="2080" actId="20577"/>
          <ac:spMkLst>
            <pc:docMk/>
            <pc:sldMk cId="860362755" sldId="272"/>
            <ac:spMk id="3" creationId="{DFC4CB03-59AA-51C3-7F4E-64DAEFDCFAD4}"/>
          </ac:spMkLst>
        </pc:spChg>
        <pc:picChg chg="add del mod">
          <ac:chgData name="Václav Pisinger" userId="224b4bd2f5dfbc82" providerId="LiveId" clId="{253E5F5B-7B2E-4C72-82D0-0871A5E22EFC}" dt="2024-05-21T16:02:32.684" v="2066" actId="1076"/>
          <ac:picMkLst>
            <pc:docMk/>
            <pc:sldMk cId="860362755" sldId="272"/>
            <ac:picMk id="5" creationId="{C34730E4-B235-8240-0BF9-DBC4C7D6E206}"/>
          </ac:picMkLst>
        </pc:picChg>
        <pc:picChg chg="del">
          <ac:chgData name="Václav Pisinger" userId="224b4bd2f5dfbc82" providerId="LiveId" clId="{253E5F5B-7B2E-4C72-82D0-0871A5E22EFC}" dt="2024-05-21T16:00:30.382" v="1981" actId="478"/>
          <ac:picMkLst>
            <pc:docMk/>
            <pc:sldMk cId="860362755" sldId="272"/>
            <ac:picMk id="1026" creationId="{CD4309D5-EE26-B835-541C-BBB31298DFEB}"/>
          </ac:picMkLst>
        </pc:picChg>
        <pc:picChg chg="del">
          <ac:chgData name="Václav Pisinger" userId="224b4bd2f5dfbc82" providerId="LiveId" clId="{253E5F5B-7B2E-4C72-82D0-0871A5E22EFC}" dt="2024-05-21T16:00:30.897" v="1982" actId="478"/>
          <ac:picMkLst>
            <pc:docMk/>
            <pc:sldMk cId="860362755" sldId="272"/>
            <ac:picMk id="1028" creationId="{4ED05469-E0C1-A2C8-DB30-9CC2F41E89B0}"/>
          </ac:picMkLst>
        </pc:picChg>
        <pc:picChg chg="add mod">
          <ac:chgData name="Václav Pisinger" userId="224b4bd2f5dfbc82" providerId="LiveId" clId="{253E5F5B-7B2E-4C72-82D0-0871A5E22EFC}" dt="2024-05-21T16:02:45.323" v="2082" actId="1076"/>
          <ac:picMkLst>
            <pc:docMk/>
            <pc:sldMk cId="860362755" sldId="272"/>
            <ac:picMk id="2050" creationId="{E90FA2AB-38FD-1737-2608-2DAF7EC18718}"/>
          </ac:picMkLst>
        </pc:picChg>
      </pc:sldChg>
      <pc:sldChg chg="add del">
        <pc:chgData name="Václav Pisinger" userId="224b4bd2f5dfbc82" providerId="LiveId" clId="{253E5F5B-7B2E-4C72-82D0-0871A5E22EFC}" dt="2024-05-21T15:49:13.004" v="1726" actId="2890"/>
        <pc:sldMkLst>
          <pc:docMk/>
          <pc:sldMk cId="3094330787" sldId="272"/>
        </pc:sldMkLst>
      </pc:sldChg>
      <pc:sldChg chg="addSp delSp modSp add mod modTransition">
        <pc:chgData name="Václav Pisinger" userId="224b4bd2f5dfbc82" providerId="LiveId" clId="{253E5F5B-7B2E-4C72-82D0-0871A5E22EFC}" dt="2024-05-23T15:35:50.591" v="2212" actId="122"/>
        <pc:sldMkLst>
          <pc:docMk/>
          <pc:sldMk cId="111433191" sldId="273"/>
        </pc:sldMkLst>
        <pc:spChg chg="mod">
          <ac:chgData name="Václav Pisinger" userId="224b4bd2f5dfbc82" providerId="LiveId" clId="{253E5F5B-7B2E-4C72-82D0-0871A5E22EFC}" dt="2024-05-23T15:34:12.244" v="2159" actId="1076"/>
          <ac:spMkLst>
            <pc:docMk/>
            <pc:sldMk cId="111433191" sldId="273"/>
            <ac:spMk id="2" creationId="{2822BF14-ABEE-9CAC-5083-C059FDFF2815}"/>
          </ac:spMkLst>
        </pc:spChg>
        <pc:spChg chg="mod">
          <ac:chgData name="Václav Pisinger" userId="224b4bd2f5dfbc82" providerId="LiveId" clId="{253E5F5B-7B2E-4C72-82D0-0871A5E22EFC}" dt="2024-05-23T15:35:50.591" v="2212" actId="122"/>
          <ac:spMkLst>
            <pc:docMk/>
            <pc:sldMk cId="111433191" sldId="273"/>
            <ac:spMk id="3" creationId="{DFC4CB03-59AA-51C3-7F4E-64DAEFDCFAD4}"/>
          </ac:spMkLst>
        </pc:spChg>
        <pc:spChg chg="add mod">
          <ac:chgData name="Václav Pisinger" userId="224b4bd2f5dfbc82" providerId="LiveId" clId="{253E5F5B-7B2E-4C72-82D0-0871A5E22EFC}" dt="2024-05-23T15:34:22.637" v="2176" actId="403"/>
          <ac:spMkLst>
            <pc:docMk/>
            <pc:sldMk cId="111433191" sldId="273"/>
            <ac:spMk id="4" creationId="{A28FB431-BD5E-940D-101E-03F05911C1C9}"/>
          </ac:spMkLst>
        </pc:spChg>
        <pc:picChg chg="del">
          <ac:chgData name="Václav Pisinger" userId="224b4bd2f5dfbc82" providerId="LiveId" clId="{253E5F5B-7B2E-4C72-82D0-0871A5E22EFC}" dt="2024-05-21T16:03:21.026" v="2090" actId="478"/>
          <ac:picMkLst>
            <pc:docMk/>
            <pc:sldMk cId="111433191" sldId="273"/>
            <ac:picMk id="2050" creationId="{E90FA2AB-38FD-1737-2608-2DAF7EC18718}"/>
          </ac:picMkLst>
        </pc:picChg>
      </pc:sldChg>
      <pc:sldChg chg="delSp modSp add del mod ord">
        <pc:chgData name="Václav Pisinger" userId="224b4bd2f5dfbc82" providerId="LiveId" clId="{253E5F5B-7B2E-4C72-82D0-0871A5E22EFC}" dt="2024-05-21T15:50:20.332" v="1746" actId="47"/>
        <pc:sldMkLst>
          <pc:docMk/>
          <pc:sldMk cId="3753549227" sldId="273"/>
        </pc:sldMkLst>
        <pc:spChg chg="mod">
          <ac:chgData name="Václav Pisinger" userId="224b4bd2f5dfbc82" providerId="LiveId" clId="{253E5F5B-7B2E-4C72-82D0-0871A5E22EFC}" dt="2024-05-21T15:49:36.317" v="1738" actId="20577"/>
          <ac:spMkLst>
            <pc:docMk/>
            <pc:sldMk cId="3753549227" sldId="273"/>
            <ac:spMk id="3" creationId="{3D95C45B-CB68-B7FE-12CF-2D2B931D1856}"/>
          </ac:spMkLst>
        </pc:spChg>
        <pc:picChg chg="del">
          <ac:chgData name="Václav Pisinger" userId="224b4bd2f5dfbc82" providerId="LiveId" clId="{253E5F5B-7B2E-4C72-82D0-0871A5E22EFC}" dt="2024-05-21T15:49:38.098" v="1739" actId="478"/>
          <ac:picMkLst>
            <pc:docMk/>
            <pc:sldMk cId="3753549227" sldId="273"/>
            <ac:picMk id="5" creationId="{CFAE602F-955E-D9DC-2BF7-9C9D370E4651}"/>
          </ac:picMkLst>
        </pc:picChg>
        <pc:picChg chg="del">
          <ac:chgData name="Václav Pisinger" userId="224b4bd2f5dfbc82" providerId="LiveId" clId="{253E5F5B-7B2E-4C72-82D0-0871A5E22EFC}" dt="2024-05-21T15:49:38.753" v="1740" actId="478"/>
          <ac:picMkLst>
            <pc:docMk/>
            <pc:sldMk cId="3753549227" sldId="273"/>
            <ac:picMk id="13" creationId="{AA43D25E-DBEB-5C8B-EBDD-D618C8948E58}"/>
          </ac:picMkLst>
        </pc:picChg>
      </pc:sldChg>
      <pc:sldChg chg="add del ord">
        <pc:chgData name="Václav Pisinger" userId="224b4bd2f5dfbc82" providerId="LiveId" clId="{253E5F5B-7B2E-4C72-82D0-0871A5E22EFC}" dt="2024-05-21T15:50:20.332" v="1746" actId="47"/>
        <pc:sldMkLst>
          <pc:docMk/>
          <pc:sldMk cId="2419155236" sldId="274"/>
        </pc:sldMkLst>
      </pc:sldChg>
      <pc:sldChg chg="addSp delSp modSp add mod modTransition">
        <pc:chgData name="Václav Pisinger" userId="224b4bd2f5dfbc82" providerId="LiveId" clId="{253E5F5B-7B2E-4C72-82D0-0871A5E22EFC}" dt="2024-05-23T15:36:00.270" v="2215" actId="478"/>
        <pc:sldMkLst>
          <pc:docMk/>
          <pc:sldMk cId="4060558057" sldId="274"/>
        </pc:sldMkLst>
        <pc:spChg chg="del">
          <ac:chgData name="Václav Pisinger" userId="224b4bd2f5dfbc82" providerId="LiveId" clId="{253E5F5B-7B2E-4C72-82D0-0871A5E22EFC}" dt="2024-05-23T15:35:58.053" v="2213" actId="478"/>
          <ac:spMkLst>
            <pc:docMk/>
            <pc:sldMk cId="4060558057" sldId="274"/>
            <ac:spMk id="3" creationId="{DFC4CB03-59AA-51C3-7F4E-64DAEFDCFAD4}"/>
          </ac:spMkLst>
        </pc:spChg>
        <pc:spChg chg="mod">
          <ac:chgData name="Václav Pisinger" userId="224b4bd2f5dfbc82" providerId="LiveId" clId="{253E5F5B-7B2E-4C72-82D0-0871A5E22EFC}" dt="2024-05-23T15:34:28.508" v="2179" actId="20577"/>
          <ac:spMkLst>
            <pc:docMk/>
            <pc:sldMk cId="4060558057" sldId="274"/>
            <ac:spMk id="4" creationId="{A28FB431-BD5E-940D-101E-03F05911C1C9}"/>
          </ac:spMkLst>
        </pc:spChg>
        <pc:spChg chg="add del mod">
          <ac:chgData name="Václav Pisinger" userId="224b4bd2f5dfbc82" providerId="LiveId" clId="{253E5F5B-7B2E-4C72-82D0-0871A5E22EFC}" dt="2024-05-23T15:36:00.270" v="2215" actId="478"/>
          <ac:spMkLst>
            <pc:docMk/>
            <pc:sldMk cId="4060558057" sldId="274"/>
            <ac:spMk id="6" creationId="{080D0597-DA30-9B02-FFAA-EFAC92B1F9D5}"/>
          </ac:spMkLst>
        </pc:spChg>
        <pc:spChg chg="add mod">
          <ac:chgData name="Václav Pisinger" userId="224b4bd2f5dfbc82" providerId="LiveId" clId="{253E5F5B-7B2E-4C72-82D0-0871A5E22EFC}" dt="2024-05-23T15:35:58.385" v="2214"/>
          <ac:spMkLst>
            <pc:docMk/>
            <pc:sldMk cId="4060558057" sldId="274"/>
            <ac:spMk id="7" creationId="{69A83ED4-387D-1BC6-34AF-075D24ECF6E5}"/>
          </ac:spMkLst>
        </pc:spChg>
      </pc:sldChg>
      <pc:sldChg chg="addSp delSp modSp add mod modTransition">
        <pc:chgData name="Václav Pisinger" userId="224b4bd2f5dfbc82" providerId="LiveId" clId="{253E5F5B-7B2E-4C72-82D0-0871A5E22EFC}" dt="2024-05-23T15:36:10.534" v="2220" actId="478"/>
        <pc:sldMkLst>
          <pc:docMk/>
          <pc:sldMk cId="3446763969" sldId="275"/>
        </pc:sldMkLst>
        <pc:spChg chg="del">
          <ac:chgData name="Václav Pisinger" userId="224b4bd2f5dfbc82" providerId="LiveId" clId="{253E5F5B-7B2E-4C72-82D0-0871A5E22EFC}" dt="2024-05-23T15:36:07.223" v="2218" actId="478"/>
          <ac:spMkLst>
            <pc:docMk/>
            <pc:sldMk cId="3446763969" sldId="275"/>
            <ac:spMk id="3" creationId="{DFC4CB03-59AA-51C3-7F4E-64DAEFDCFAD4}"/>
          </ac:spMkLst>
        </pc:spChg>
        <pc:spChg chg="mod">
          <ac:chgData name="Václav Pisinger" userId="224b4bd2f5dfbc82" providerId="LiveId" clId="{253E5F5B-7B2E-4C72-82D0-0871A5E22EFC}" dt="2024-05-23T15:34:34.163" v="2182" actId="20577"/>
          <ac:spMkLst>
            <pc:docMk/>
            <pc:sldMk cId="3446763969" sldId="275"/>
            <ac:spMk id="4" creationId="{A28FB431-BD5E-940D-101E-03F05911C1C9}"/>
          </ac:spMkLst>
        </pc:spChg>
        <pc:spChg chg="add mod">
          <ac:chgData name="Václav Pisinger" userId="224b4bd2f5dfbc82" providerId="LiveId" clId="{253E5F5B-7B2E-4C72-82D0-0871A5E22EFC}" dt="2024-05-23T15:36:05.392" v="2217"/>
          <ac:spMkLst>
            <pc:docMk/>
            <pc:sldMk cId="3446763969" sldId="275"/>
            <ac:spMk id="5" creationId="{BC309160-A5CB-18A6-82DE-0876FDEBE8B1}"/>
          </ac:spMkLst>
        </pc:spChg>
        <pc:spChg chg="add del mod">
          <ac:chgData name="Václav Pisinger" userId="224b4bd2f5dfbc82" providerId="LiveId" clId="{253E5F5B-7B2E-4C72-82D0-0871A5E22EFC}" dt="2024-05-23T15:36:10.534" v="2220" actId="478"/>
          <ac:spMkLst>
            <pc:docMk/>
            <pc:sldMk cId="3446763969" sldId="275"/>
            <ac:spMk id="7" creationId="{3C3D34A3-780C-58A7-E046-73471E552B10}"/>
          </ac:spMkLst>
        </pc:spChg>
        <pc:spChg chg="add mod">
          <ac:chgData name="Václav Pisinger" userId="224b4bd2f5dfbc82" providerId="LiveId" clId="{253E5F5B-7B2E-4C72-82D0-0871A5E22EFC}" dt="2024-05-23T15:36:07.547" v="2219"/>
          <ac:spMkLst>
            <pc:docMk/>
            <pc:sldMk cId="3446763969" sldId="275"/>
            <ac:spMk id="8" creationId="{B63AD774-3D9A-4F2A-CED8-5BAA14984011}"/>
          </ac:spMkLst>
        </pc:spChg>
      </pc:sldChg>
      <pc:sldChg chg="new del">
        <pc:chgData name="Václav Pisinger" userId="224b4bd2f5dfbc82" providerId="LiveId" clId="{253E5F5B-7B2E-4C72-82D0-0871A5E22EFC}" dt="2024-05-23T15:35:28.635" v="2192" actId="680"/>
        <pc:sldMkLst>
          <pc:docMk/>
          <pc:sldMk cId="1190677218" sldId="276"/>
        </pc:sldMkLst>
      </pc:sldChg>
      <pc:sldMasterChg chg="add del addSldLayout delSldLayout">
        <pc:chgData name="Václav Pisinger" userId="224b4bd2f5dfbc82" providerId="LiveId" clId="{253E5F5B-7B2E-4C72-82D0-0871A5E22EFC}" dt="2024-05-20T13:28:24.592" v="53" actId="26606"/>
        <pc:sldMasterMkLst>
          <pc:docMk/>
          <pc:sldMasterMk cId="3056774453" sldId="2147483648"/>
        </pc:sldMasterMkLst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106316926" sldId="2147483649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1638299543" sldId="2147483650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3141592796" sldId="2147483651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4252377626" sldId="2147483652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292950983" sldId="2147483653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1672217816" sldId="2147483654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547292647" sldId="2147483655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4005484961" sldId="2147483656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1914873879" sldId="2147483657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1886109167" sldId="2147483658"/>
          </pc:sldLayoutMkLst>
        </pc:sldLayoutChg>
        <pc:sldLayoutChg chg="add del">
          <pc:chgData name="Václav Pisinger" userId="224b4bd2f5dfbc82" providerId="LiveId" clId="{253E5F5B-7B2E-4C72-82D0-0871A5E22EFC}" dt="2024-05-20T13:28:24.592" v="53" actId="26606"/>
          <pc:sldLayoutMkLst>
            <pc:docMk/>
            <pc:sldMasterMk cId="3056774453" sldId="2147483648"/>
            <pc:sldLayoutMk cId="4174835384" sldId="2147483659"/>
          </pc:sldLayoutMkLst>
        </pc:sldLayoutChg>
      </pc:sldMasterChg>
      <pc:sldMasterChg chg="add del setBg addSldLayout delSldLayout modSldLayout">
        <pc:chgData name="Václav Pisinger" userId="224b4bd2f5dfbc82" providerId="LiveId" clId="{253E5F5B-7B2E-4C72-82D0-0871A5E22EFC}" dt="2024-05-20T13:42:14.474" v="379"/>
        <pc:sldMasterMkLst>
          <pc:docMk/>
          <pc:sldMasterMk cId="1666903399" sldId="2147483686"/>
        </pc:sldMasterMkLst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1261755817" sldId="2147483675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3772743282" sldId="2147483676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927858737" sldId="2147483677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3787690670" sldId="2147483678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2681489113" sldId="2147483679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1703317428" sldId="2147483680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4167728038" sldId="2147483681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1288697392" sldId="2147483682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1207201897" sldId="2147483683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2197478594" sldId="2147483684"/>
          </pc:sldLayoutMkLst>
        </pc:sldLayoutChg>
        <pc:sldLayoutChg chg="add del setBg">
          <pc:chgData name="Václav Pisinger" userId="224b4bd2f5dfbc82" providerId="LiveId" clId="{253E5F5B-7B2E-4C72-82D0-0871A5E22EFC}" dt="2024-05-20T13:42:14.474" v="379"/>
          <pc:sldLayoutMkLst>
            <pc:docMk/>
            <pc:sldMasterMk cId="1666903399" sldId="2147483686"/>
            <pc:sldLayoutMk cId="173048823" sldId="2147483685"/>
          </pc:sldLayoutMkLst>
        </pc:sldLayoutChg>
      </pc:sldMasterChg>
      <pc:sldMasterChg chg="setBg modSldLayout">
        <pc:chgData name="Václav Pisinger" userId="224b4bd2f5dfbc82" providerId="LiveId" clId="{253E5F5B-7B2E-4C72-82D0-0871A5E22EFC}" dt="2024-05-21T07:19:49.965" v="1257"/>
        <pc:sldMasterMkLst>
          <pc:docMk/>
          <pc:sldMasterMk cId="2635992971" sldId="2147483699"/>
        </pc:sldMasterMkLst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1740787097" sldId="2147483700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577402336" sldId="2147483701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633781874" sldId="2147483702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951467098" sldId="2147483703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3193545554" sldId="2147483704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840548696" sldId="2147483705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4102657166" sldId="2147483706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1746150448" sldId="2147483707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2883847599" sldId="2147483708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1724507260" sldId="2147483709"/>
          </pc:sldLayoutMkLst>
        </pc:sldLayoutChg>
        <pc:sldLayoutChg chg="setBg">
          <pc:chgData name="Václav Pisinger" userId="224b4bd2f5dfbc82" providerId="LiveId" clId="{253E5F5B-7B2E-4C72-82D0-0871A5E22EFC}" dt="2024-05-21T07:19:49.965" v="1257"/>
          <pc:sldLayoutMkLst>
            <pc:docMk/>
            <pc:sldMasterMk cId="2635992971" sldId="2147483699"/>
            <pc:sldLayoutMk cId="2141999505" sldId="2147483710"/>
          </pc:sldLayoutMkLst>
        </pc:sldLayoutChg>
      </pc:sldMasterChg>
      <pc:sldMasterChg chg="add del addSldLayout delSldLayout">
        <pc:chgData name="Václav Pisinger" userId="224b4bd2f5dfbc82" providerId="LiveId" clId="{253E5F5B-7B2E-4C72-82D0-0871A5E22EFC}" dt="2024-05-20T13:28:07.533" v="52" actId="26606"/>
        <pc:sldMasterMkLst>
          <pc:docMk/>
          <pc:sldMasterMk cId="3416815455" sldId="2147483712"/>
        </pc:sldMasterMkLst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3478503899" sldId="2147483701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2446438831" sldId="2147483702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3822599796" sldId="2147483703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427063825" sldId="2147483704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872952826" sldId="2147483705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233994351" sldId="2147483706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243165482" sldId="2147483707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4291865756" sldId="2147483708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1988844811" sldId="2147483709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2222727813" sldId="2147483710"/>
          </pc:sldLayoutMkLst>
        </pc:sldLayoutChg>
        <pc:sldLayoutChg chg="add del">
          <pc:chgData name="Václav Pisinger" userId="224b4bd2f5dfbc82" providerId="LiveId" clId="{253E5F5B-7B2E-4C72-82D0-0871A5E22EFC}" dt="2024-05-20T13:28:07.533" v="52" actId="26606"/>
          <pc:sldLayoutMkLst>
            <pc:docMk/>
            <pc:sldMasterMk cId="3416815455" sldId="2147483712"/>
            <pc:sldLayoutMk cId="1030210450" sldId="2147483711"/>
          </pc:sldLayoutMkLst>
        </pc:sldLayoutChg>
      </pc:sldMasterChg>
    </pc:docChg>
  </pc:docChgLst>
</pc:chgInfo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2.jpe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296ACD-CE4C-4D37-BA9A-9EF8F03D4B6F}" type="datetimeFigureOut">
              <a:rPr lang="cs-CZ" smtClean="0"/>
              <a:t>23.05.2024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835550-4ADA-4BAF-A28F-4FAF41C98F8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8176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35550-4ADA-4BAF-A28F-4FAF41C98F84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57187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787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07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99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402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81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67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545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48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57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50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4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F61AA-5A98-4049-A93E-477E5505141A}" type="datetimeFigureOut">
              <a:rPr lang="en-US" smtClean="0"/>
              <a:pPr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992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inalroot.com/assets/img/dart/flutter-dart.jpg" TargetMode="External"/><Relationship Id="rId2" Type="http://schemas.openxmlformats.org/officeDocument/2006/relationships/hyperlink" Target="https://copilot.microsoft.com/images/create/futuristic-minimalist-photo-with-lines2c-curves2c-an/1-664b5172f5384daf9a46461ea8fe15bf?id=D%2b0wkt0kd5V51%2bOkwEJK6w%3d%3d&amp;view=detailv2&amp;idpp=genimg&amp;idpclose=1&amp;thId=OIG3.AFwqKzvOGFluecYBK49c&amp;FORM=SYDBI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katalog.knihovna.ado.cz/files/104316?type=ORIGINAL" TargetMode="External"/><Relationship Id="rId4" Type="http://schemas.openxmlformats.org/officeDocument/2006/relationships/hyperlink" Target="https://d25-a.sdn.cz/d_25/c_img_QP_JX/gcRgeG.jpe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Obrázek 75">
            <a:extLst>
              <a:ext uri="{FF2B5EF4-FFF2-40B4-BE49-F238E27FC236}">
                <a16:creationId xmlns:a16="http://schemas.microsoft.com/office/drawing/2014/main" id="{CF9BDA84-9ECF-BDC6-0ACA-10C5321A56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" b="1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AD03FCCF-AE6B-0FAF-655C-A719E2812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3656" y="3090137"/>
            <a:ext cx="10190071" cy="1515091"/>
          </a:xfrm>
        </p:spPr>
        <p:txBody>
          <a:bodyPr anchor="b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r>
              <a:rPr lang="cs-CZ" sz="6600" b="1" dirty="0">
                <a:solidFill>
                  <a:srgbClr val="FFFFFF"/>
                </a:solidFill>
                <a:effectLst/>
                <a:latin typeface="Aptos Black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Chytrý upřímný pr</a:t>
            </a:r>
            <a:r>
              <a:rPr lang="cs-CZ" sz="6600" b="1" dirty="0">
                <a:solidFill>
                  <a:srgbClr val="FFFFFF"/>
                </a:solidFill>
                <a:latin typeface="Aptos Black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ů</a:t>
            </a:r>
            <a:r>
              <a:rPr lang="cs-CZ" sz="6600" b="1" dirty="0">
                <a:solidFill>
                  <a:srgbClr val="FFFFFF"/>
                </a:solidFill>
                <a:effectLst/>
                <a:latin typeface="Aptos Black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vodce Brandýsem nad Labem–Starou Boleslaví</a:t>
            </a:r>
            <a:endParaRPr lang="cs-CZ" sz="6600" dirty="0">
              <a:solidFill>
                <a:srgbClr val="FFFFFF"/>
              </a:solidFill>
              <a:latin typeface="Aptos Black" panose="020F0502020204030204" pitchFamily="34" charset="0"/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5074F84-9606-ABA1-5277-6FBDDFA68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8029" y="6216772"/>
            <a:ext cx="9781327" cy="887671"/>
          </a:xfrm>
        </p:spPr>
        <p:txBody>
          <a:bodyPr anchor="t">
            <a:normAutofit/>
          </a:bodyPr>
          <a:lstStyle/>
          <a:p>
            <a:r>
              <a:rPr lang="cs-CZ" sz="2200" b="1" dirty="0">
                <a:solidFill>
                  <a:srgbClr val="FFFFFF"/>
                </a:solidFill>
              </a:rPr>
              <a:t>Václav Pisinger</a:t>
            </a:r>
          </a:p>
        </p:txBody>
      </p:sp>
    </p:spTree>
    <p:extLst>
      <p:ext uri="{BB962C8B-B14F-4D97-AF65-F5344CB8AC3E}">
        <p14:creationId xmlns:p14="http://schemas.microsoft.com/office/powerpoint/2010/main" val="1006957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22BF14-ABEE-9CAC-5083-C059FDFF2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Vzhled aplikace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FC4CB03-59AA-51C3-7F4E-64DAEFDCF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4797"/>
            <a:ext cx="10515600" cy="216840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cs-CZ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návrhy vzhledu aplikace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žádost o využití grafiky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samotná výroba layoutu</a:t>
            </a:r>
          </a:p>
        </p:txBody>
      </p:sp>
    </p:spTree>
    <p:extLst>
      <p:ext uri="{BB962C8B-B14F-4D97-AF65-F5344CB8AC3E}">
        <p14:creationId xmlns:p14="http://schemas.microsoft.com/office/powerpoint/2010/main" val="3387512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22BF14-ABEE-9CAC-5083-C059FDFF2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Vzhled aplikace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FC4CB03-59AA-51C3-7F4E-64DAEFDCF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6268" y="701465"/>
            <a:ext cx="4754592" cy="13255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cs-CZ" b="1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cs-CZ" b="1" dirty="0">
                <a:solidFill>
                  <a:schemeClr val="bg1"/>
                </a:solidFill>
                <a:latin typeface="Aptos" panose="020B0004020202020204" pitchFamily="34" charset="0"/>
              </a:rPr>
              <a:t>návrhy vzhledu aplikace</a:t>
            </a:r>
          </a:p>
        </p:txBody>
      </p:sp>
      <p:pic>
        <p:nvPicPr>
          <p:cNvPr id="1026" name="Picture 2" descr="Obsah obrázku text, kresba, skica, rukopis&#10;&#10;Popis byl vytvořen automaticky">
            <a:extLst>
              <a:ext uri="{FF2B5EF4-FFF2-40B4-BE49-F238E27FC236}">
                <a16:creationId xmlns:a16="http://schemas.microsoft.com/office/drawing/2014/main" id="{CD4309D5-EE26-B835-541C-BBB31298D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1726" y="2217939"/>
            <a:ext cx="3329085" cy="4798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bsah obrázku text, kresba, skica, rukopis&#10;&#10;Popis byl vytvořen automaticky">
            <a:extLst>
              <a:ext uri="{FF2B5EF4-FFF2-40B4-BE49-F238E27FC236}">
                <a16:creationId xmlns:a16="http://schemas.microsoft.com/office/drawing/2014/main" id="{4ED05469-E0C1-A2C8-DB30-9CC2F41E8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367" y="2217939"/>
            <a:ext cx="4859694" cy="4859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60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22BF14-ABEE-9CAC-5083-C059FDFF2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Vzhled aplikace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FC4CB03-59AA-51C3-7F4E-64DAEFDCF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7663" y="744598"/>
            <a:ext cx="4754592" cy="13255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cs-CZ" b="1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cs-CZ" b="1" dirty="0">
                <a:solidFill>
                  <a:schemeClr val="bg1"/>
                </a:solidFill>
                <a:latin typeface="Aptos" panose="020B0004020202020204" pitchFamily="34" charset="0"/>
              </a:rPr>
              <a:t>žádost o využití grafiky</a:t>
            </a:r>
          </a:p>
        </p:txBody>
      </p:sp>
      <p:pic>
        <p:nvPicPr>
          <p:cNvPr id="2050" name="Picture 2" descr="Obsah obrázku text, papír, kniha, menu&#10;&#10;Popis byl vytvořen automaticky">
            <a:extLst>
              <a:ext uri="{FF2B5EF4-FFF2-40B4-BE49-F238E27FC236}">
                <a16:creationId xmlns:a16="http://schemas.microsoft.com/office/drawing/2014/main" id="{E90FA2AB-38FD-1737-2608-2DAF7EC18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4098" y="2070161"/>
            <a:ext cx="5243804" cy="5243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0362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22BF14-ABEE-9CAC-5083-C059FDFF2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825"/>
            <a:ext cx="10515600" cy="1325563"/>
          </a:xfrm>
        </p:spPr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Vzhled aplikace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FC4CB03-59AA-51C3-7F4E-64DAEFDCF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7881" y="655698"/>
            <a:ext cx="4116237" cy="1325563"/>
          </a:xfrm>
        </p:spPr>
        <p:txBody>
          <a:bodyPr/>
          <a:lstStyle/>
          <a:p>
            <a:pPr marL="514350" indent="-514350" algn="ctr">
              <a:buFont typeface="+mj-lt"/>
              <a:buAutoNum type="arabicPeriod"/>
            </a:pPr>
            <a:endParaRPr lang="cs-CZ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0" indent="0" algn="ctr">
              <a:buNone/>
            </a:pPr>
            <a:r>
              <a:rPr lang="cs-CZ" b="1" dirty="0">
                <a:solidFill>
                  <a:schemeClr val="bg1"/>
                </a:solidFill>
                <a:latin typeface="Aptos" panose="020B0004020202020204" pitchFamily="34" charset="0"/>
              </a:rPr>
              <a:t>výsledný produkt</a:t>
            </a:r>
          </a:p>
        </p:txBody>
      </p:sp>
      <p:sp>
        <p:nvSpPr>
          <p:cNvPr id="4" name="Nadpis 1">
            <a:extLst>
              <a:ext uri="{FF2B5EF4-FFF2-40B4-BE49-F238E27FC236}">
                <a16:creationId xmlns:a16="http://schemas.microsoft.com/office/drawing/2014/main" id="{A28FB431-BD5E-940D-101E-03F05911C1C9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cs-CZ" sz="12000" dirty="0">
                <a:solidFill>
                  <a:srgbClr val="2CB8F6"/>
                </a:solidFill>
                <a:latin typeface="Aptos Black" panose="020B0004020202020204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14331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22BF14-ABEE-9CAC-5083-C059FDFF2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825"/>
            <a:ext cx="10515600" cy="1325563"/>
          </a:xfrm>
        </p:spPr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Vzhled aplikace</a:t>
            </a:r>
          </a:p>
        </p:txBody>
      </p:sp>
      <p:sp>
        <p:nvSpPr>
          <p:cNvPr id="4" name="Nadpis 1">
            <a:extLst>
              <a:ext uri="{FF2B5EF4-FFF2-40B4-BE49-F238E27FC236}">
                <a16:creationId xmlns:a16="http://schemas.microsoft.com/office/drawing/2014/main" id="{A28FB431-BD5E-940D-101E-03F05911C1C9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cs-CZ" sz="12000" dirty="0">
                <a:solidFill>
                  <a:srgbClr val="2CB8F6"/>
                </a:solidFill>
                <a:latin typeface="Aptos Black" panose="020B0004020202020204" pitchFamily="34" charset="0"/>
              </a:rPr>
              <a:t>2</a:t>
            </a:r>
          </a:p>
        </p:txBody>
      </p:sp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69A83ED4-387D-1BC6-34AF-075D24ECF6E5}"/>
              </a:ext>
            </a:extLst>
          </p:cNvPr>
          <p:cNvSpPr txBox="1">
            <a:spLocks/>
          </p:cNvSpPr>
          <p:nvPr/>
        </p:nvSpPr>
        <p:spPr>
          <a:xfrm>
            <a:off x="4037881" y="655698"/>
            <a:ext cx="4116237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ctr">
              <a:buFont typeface="+mj-lt"/>
              <a:buAutoNum type="arabicPeriod"/>
            </a:pPr>
            <a:endParaRPr lang="cs-CZ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cs-CZ" b="1">
                <a:solidFill>
                  <a:schemeClr val="bg1"/>
                </a:solidFill>
                <a:latin typeface="Aptos" panose="020B0004020202020204" pitchFamily="34" charset="0"/>
              </a:rPr>
              <a:t>výsledný produkt</a:t>
            </a:r>
            <a:endParaRPr lang="cs-CZ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5580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22BF14-ABEE-9CAC-5083-C059FDFF2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825"/>
            <a:ext cx="10515600" cy="1325563"/>
          </a:xfrm>
        </p:spPr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Vzhled aplikace</a:t>
            </a:r>
          </a:p>
        </p:txBody>
      </p:sp>
      <p:sp>
        <p:nvSpPr>
          <p:cNvPr id="4" name="Nadpis 1">
            <a:extLst>
              <a:ext uri="{FF2B5EF4-FFF2-40B4-BE49-F238E27FC236}">
                <a16:creationId xmlns:a16="http://schemas.microsoft.com/office/drawing/2014/main" id="{A28FB431-BD5E-940D-101E-03F05911C1C9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cs-CZ" sz="12000" dirty="0">
                <a:solidFill>
                  <a:srgbClr val="2CB8F6"/>
                </a:solidFill>
                <a:latin typeface="Aptos Black" panose="020B0004020202020204" pitchFamily="34" charset="0"/>
              </a:rPr>
              <a:t>1</a:t>
            </a:r>
          </a:p>
        </p:txBody>
      </p:sp>
      <p:sp>
        <p:nvSpPr>
          <p:cNvPr id="8" name="Zástupný obsah 2">
            <a:extLst>
              <a:ext uri="{FF2B5EF4-FFF2-40B4-BE49-F238E27FC236}">
                <a16:creationId xmlns:a16="http://schemas.microsoft.com/office/drawing/2014/main" id="{B63AD774-3D9A-4F2A-CED8-5BAA14984011}"/>
              </a:ext>
            </a:extLst>
          </p:cNvPr>
          <p:cNvSpPr txBox="1">
            <a:spLocks/>
          </p:cNvSpPr>
          <p:nvPr/>
        </p:nvSpPr>
        <p:spPr>
          <a:xfrm>
            <a:off x="4037881" y="655698"/>
            <a:ext cx="4116237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ctr">
              <a:buFont typeface="+mj-lt"/>
              <a:buAutoNum type="arabicPeriod"/>
            </a:pPr>
            <a:endParaRPr lang="cs-CZ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cs-CZ" b="1" dirty="0">
                <a:solidFill>
                  <a:schemeClr val="bg1"/>
                </a:solidFill>
                <a:latin typeface="Aptos" panose="020B0004020202020204" pitchFamily="34" charset="0"/>
              </a:rPr>
              <a:t>výsledný produkt</a:t>
            </a:r>
          </a:p>
        </p:txBody>
      </p:sp>
    </p:spTree>
    <p:extLst>
      <p:ext uri="{BB962C8B-B14F-4D97-AF65-F5344CB8AC3E}">
        <p14:creationId xmlns:p14="http://schemas.microsoft.com/office/powerpoint/2010/main" val="34467639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64F6834-D7D3-2DE5-E246-0A293F962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Data a jejich obstarání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AEFF959-7B3F-85D4-8A59-01788C120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01593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E4F429B-6F3F-C8AD-FA81-27F0C6448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Komplikace při tvorbě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D98368F-608D-AEB4-D2C2-800153C31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70214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404ECE0-9666-AA0F-30AC-D50B57461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Závěr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3D478FC-D14A-0CD5-1633-2263FB3D4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74970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404ECE0-9666-AA0F-30AC-D50B57461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Zdroje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3D478FC-D14A-0CD5-1633-2263FB3D4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úvodní obrázek: </a:t>
            </a:r>
            <a:r>
              <a:rPr lang="cs-CZ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Tvůrce obrázků (microsoft.com)</a:t>
            </a:r>
            <a:endParaRPr lang="cs-CZ" dirty="0">
              <a:solidFill>
                <a:schemeClr val="bg1"/>
              </a:solidFill>
            </a:endParaRPr>
          </a:p>
          <a:p>
            <a:r>
              <a:rPr lang="cs-CZ" dirty="0">
                <a:solidFill>
                  <a:schemeClr val="bg1"/>
                </a:solidFill>
              </a:rPr>
              <a:t>Mapa z mapy.cz </a:t>
            </a:r>
          </a:p>
          <a:p>
            <a:r>
              <a:rPr lang="cs-CZ" dirty="0" err="1">
                <a:solidFill>
                  <a:schemeClr val="bg1"/>
                </a:solidFill>
              </a:rPr>
              <a:t>Flutter</a:t>
            </a:r>
            <a:r>
              <a:rPr lang="cs-CZ" dirty="0">
                <a:solidFill>
                  <a:schemeClr val="bg1"/>
                </a:solidFill>
              </a:rPr>
              <a:t>/</a:t>
            </a:r>
            <a:r>
              <a:rPr lang="cs-CZ" dirty="0" err="1">
                <a:solidFill>
                  <a:schemeClr val="bg1"/>
                </a:solidFill>
              </a:rPr>
              <a:t>dart</a:t>
            </a:r>
            <a:r>
              <a:rPr lang="cs-CZ" dirty="0">
                <a:solidFill>
                  <a:schemeClr val="bg1"/>
                </a:solidFill>
              </a:rPr>
              <a:t>: </a:t>
            </a:r>
            <a:r>
              <a:rPr lang="cs-CZ" dirty="0">
                <a:hlinkClick r:id="rId3"/>
              </a:rPr>
              <a:t>flutter-dart.jpg (1280×720) (terminalroot.com)</a:t>
            </a:r>
            <a:endParaRPr lang="cs-CZ" dirty="0"/>
          </a:p>
          <a:p>
            <a:r>
              <a:rPr lang="cs-CZ" dirty="0">
                <a:hlinkClick r:id="rId4"/>
              </a:rPr>
              <a:t>gcRgeG.jpeg (800×1237) (sdn.cz)</a:t>
            </a:r>
            <a:r>
              <a:rPr lang="cs-CZ" dirty="0"/>
              <a:t> – </a:t>
            </a:r>
            <a:r>
              <a:rPr lang="cs-CZ" dirty="0" err="1"/>
              <a:t>sb</a:t>
            </a:r>
            <a:r>
              <a:rPr lang="cs-CZ" dirty="0"/>
              <a:t> </a:t>
            </a:r>
            <a:r>
              <a:rPr lang="cs-CZ" dirty="0" err="1"/>
              <a:t>průvopdce</a:t>
            </a:r>
            <a:r>
              <a:rPr lang="cs-CZ" dirty="0"/>
              <a:t> pot.- m.</a:t>
            </a:r>
          </a:p>
          <a:p>
            <a:r>
              <a:rPr lang="cs-CZ" dirty="0">
                <a:hlinkClick r:id="rId5"/>
              </a:rPr>
              <a:t>104316 (170×244) (ado.cz)</a:t>
            </a:r>
            <a:r>
              <a:rPr lang="cs-CZ" dirty="0"/>
              <a:t> ve </a:t>
            </a:r>
            <a:r>
              <a:rPr lang="cs-CZ" dirty="0" err="1"/>
              <a:t>znam</a:t>
            </a:r>
            <a:r>
              <a:rPr lang="cs-CZ" dirty="0"/>
              <a:t> . </a:t>
            </a:r>
            <a:r>
              <a:rPr lang="cs-CZ" dirty="0" err="1"/>
              <a:t>Stab</a:t>
            </a:r>
            <a:r>
              <a:rPr lang="cs-CZ" dirty="0"/>
              <a:t>. </a:t>
            </a:r>
            <a:r>
              <a:rPr lang="cs-CZ" dirty="0" err="1"/>
              <a:t>Papll</a:t>
            </a:r>
            <a:r>
              <a:rPr lang="cs-CZ" dirty="0"/>
              <a:t>.-</a:t>
            </a:r>
            <a:endParaRPr lang="cs-CZ" dirty="0">
              <a:solidFill>
                <a:schemeClr val="bg1"/>
              </a:solidFill>
            </a:endParaRPr>
          </a:p>
          <a:p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955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9D5DB5F-D772-7764-20E7-D233E4589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O co jde?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D95C45B-CB68-B7FE-12CF-2D2B931D1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41275"/>
            <a:ext cx="10515600" cy="373568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cs-CZ" sz="36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</a:rPr>
              <a:t>Příprava kapesního chytrého upřímného průvodce, díky kterému lze snadněji objevit kouzlo malebného dvojměstí Brandýs nad Labem – Stará Boleslav. </a:t>
            </a:r>
            <a:endParaRPr lang="cs-CZ" sz="48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408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9D5DB5F-D772-7764-20E7-D233E4589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067"/>
          </a:xfrm>
        </p:spPr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Proč BB?</a:t>
            </a:r>
          </a:p>
        </p:txBody>
      </p:sp>
      <p:pic>
        <p:nvPicPr>
          <p:cNvPr id="7" name="Zástupný obsah 6" descr="Obsah obrázku mapa, text, atlas&#10;&#10;Popis byl vytvořen automaticky">
            <a:extLst>
              <a:ext uri="{FF2B5EF4-FFF2-40B4-BE49-F238E27FC236}">
                <a16:creationId xmlns:a16="http://schemas.microsoft.com/office/drawing/2014/main" id="{A5C1631E-89F6-D671-3CBD-40E616091D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518" y="1825625"/>
            <a:ext cx="7596963" cy="4351338"/>
          </a:xfrm>
        </p:spPr>
      </p:pic>
      <p:cxnSp>
        <p:nvCxnSpPr>
          <p:cNvPr id="11" name="Spojnice: zakřivená 10">
            <a:extLst>
              <a:ext uri="{FF2B5EF4-FFF2-40B4-BE49-F238E27FC236}">
                <a16:creationId xmlns:a16="http://schemas.microsoft.com/office/drawing/2014/main" id="{FE26C6BA-250D-899B-7E7D-6E219ADF1111}"/>
              </a:ext>
            </a:extLst>
          </p:cNvPr>
          <p:cNvCxnSpPr>
            <a:cxnSpLocks/>
          </p:cNvCxnSpPr>
          <p:nvPr/>
        </p:nvCxnSpPr>
        <p:spPr>
          <a:xfrm rot="10800000" flipV="1">
            <a:off x="6409427" y="1276707"/>
            <a:ext cx="3838755" cy="1923692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E5918153-BE19-F801-ACC9-5C0F4C88A67D}"/>
              </a:ext>
            </a:extLst>
          </p:cNvPr>
          <p:cNvSpPr txBox="1"/>
          <p:nvPr/>
        </p:nvSpPr>
        <p:spPr>
          <a:xfrm>
            <a:off x="10325819" y="1043796"/>
            <a:ext cx="147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žiji zde</a:t>
            </a:r>
          </a:p>
        </p:txBody>
      </p:sp>
      <p:cxnSp>
        <p:nvCxnSpPr>
          <p:cNvPr id="14" name="Spojnice: zakřivená 13">
            <a:extLst>
              <a:ext uri="{FF2B5EF4-FFF2-40B4-BE49-F238E27FC236}">
                <a16:creationId xmlns:a16="http://schemas.microsoft.com/office/drawing/2014/main" id="{36858565-01BD-69A0-153C-771AFC1B65B1}"/>
              </a:ext>
            </a:extLst>
          </p:cNvPr>
          <p:cNvCxnSpPr>
            <a:cxnSpLocks/>
          </p:cNvCxnSpPr>
          <p:nvPr/>
        </p:nvCxnSpPr>
        <p:spPr>
          <a:xfrm>
            <a:off x="1989843" y="681037"/>
            <a:ext cx="4341947" cy="2461403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4717CDE1-528B-2132-6EB2-D99A0AB4E2D5}"/>
              </a:ext>
            </a:extLst>
          </p:cNvPr>
          <p:cNvSpPr txBox="1"/>
          <p:nvPr/>
        </p:nvSpPr>
        <p:spPr>
          <a:xfrm>
            <a:off x="251605" y="496371"/>
            <a:ext cx="1811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vystudovaná ŽŠ</a:t>
            </a:r>
          </a:p>
        </p:txBody>
      </p:sp>
      <p:cxnSp>
        <p:nvCxnSpPr>
          <p:cNvPr id="17" name="Spojnice: zakřivená 16">
            <a:extLst>
              <a:ext uri="{FF2B5EF4-FFF2-40B4-BE49-F238E27FC236}">
                <a16:creationId xmlns:a16="http://schemas.microsoft.com/office/drawing/2014/main" id="{E5F7AF10-1126-5CD7-0054-A6960C891139}"/>
              </a:ext>
            </a:extLst>
          </p:cNvPr>
          <p:cNvCxnSpPr>
            <a:cxnSpLocks/>
          </p:cNvCxnSpPr>
          <p:nvPr/>
        </p:nvCxnSpPr>
        <p:spPr>
          <a:xfrm rot="10800000">
            <a:off x="6232579" y="3429003"/>
            <a:ext cx="3299610" cy="3161579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92613413-09A9-0748-59EC-51F75F5A4582}"/>
              </a:ext>
            </a:extLst>
          </p:cNvPr>
          <p:cNvSpPr txBox="1"/>
          <p:nvPr/>
        </p:nvSpPr>
        <p:spPr>
          <a:xfrm>
            <a:off x="9532189" y="6232008"/>
            <a:ext cx="2898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působnost ve skautském středisku </a:t>
            </a:r>
          </a:p>
        </p:txBody>
      </p:sp>
      <p:cxnSp>
        <p:nvCxnSpPr>
          <p:cNvPr id="21" name="Spojnice: zakřivená 20">
            <a:extLst>
              <a:ext uri="{FF2B5EF4-FFF2-40B4-BE49-F238E27FC236}">
                <a16:creationId xmlns:a16="http://schemas.microsoft.com/office/drawing/2014/main" id="{27433476-DD81-D9C4-792C-227916F17C7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165664" y="3338652"/>
            <a:ext cx="3205168" cy="2928662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4FABAB4D-865C-0F75-022C-C04FF3AFDF4A}"/>
              </a:ext>
            </a:extLst>
          </p:cNvPr>
          <p:cNvSpPr txBox="1"/>
          <p:nvPr/>
        </p:nvSpPr>
        <p:spPr>
          <a:xfrm>
            <a:off x="435629" y="6211669"/>
            <a:ext cx="2898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vzdělání v rámci </a:t>
            </a:r>
            <a:r>
              <a:rPr lang="cs-CZ" dirty="0" err="1">
                <a:solidFill>
                  <a:schemeClr val="bg1"/>
                </a:solidFill>
                <a:latin typeface="Aptos" panose="020B0004020202020204" pitchFamily="34" charset="0"/>
              </a:rPr>
              <a:t>Taekewon</a:t>
            </a:r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-Do</a:t>
            </a:r>
          </a:p>
        </p:txBody>
      </p:sp>
      <p:cxnSp>
        <p:nvCxnSpPr>
          <p:cNvPr id="25" name="Spojnice: zakřivená 24">
            <a:extLst>
              <a:ext uri="{FF2B5EF4-FFF2-40B4-BE49-F238E27FC236}">
                <a16:creationId xmlns:a16="http://schemas.microsoft.com/office/drawing/2014/main" id="{054C532A-25E8-AF5A-BA9A-7A5C75164F08}"/>
              </a:ext>
            </a:extLst>
          </p:cNvPr>
          <p:cNvCxnSpPr>
            <a:cxnSpLocks/>
          </p:cNvCxnSpPr>
          <p:nvPr/>
        </p:nvCxnSpPr>
        <p:spPr>
          <a:xfrm>
            <a:off x="1570008" y="2351095"/>
            <a:ext cx="3674852" cy="2031124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TextovéPole 27">
            <a:extLst>
              <a:ext uri="{FF2B5EF4-FFF2-40B4-BE49-F238E27FC236}">
                <a16:creationId xmlns:a16="http://schemas.microsoft.com/office/drawing/2014/main" id="{374E36F7-F4B3-C634-1578-13F471558631}"/>
              </a:ext>
            </a:extLst>
          </p:cNvPr>
          <p:cNvSpPr txBox="1"/>
          <p:nvPr/>
        </p:nvSpPr>
        <p:spPr>
          <a:xfrm>
            <a:off x="139461" y="1964410"/>
            <a:ext cx="18115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nespočet autorských fotografií</a:t>
            </a:r>
          </a:p>
        </p:txBody>
      </p:sp>
      <p:cxnSp>
        <p:nvCxnSpPr>
          <p:cNvPr id="29" name="Spojnice: zakřivená 28">
            <a:extLst>
              <a:ext uri="{FF2B5EF4-FFF2-40B4-BE49-F238E27FC236}">
                <a16:creationId xmlns:a16="http://schemas.microsoft.com/office/drawing/2014/main" id="{B01EADB3-900F-AB94-5545-87219FF4C721}"/>
              </a:ext>
            </a:extLst>
          </p:cNvPr>
          <p:cNvCxnSpPr>
            <a:cxnSpLocks/>
          </p:cNvCxnSpPr>
          <p:nvPr/>
        </p:nvCxnSpPr>
        <p:spPr>
          <a:xfrm flipV="1">
            <a:off x="1636142" y="3753234"/>
            <a:ext cx="3505201" cy="1413894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TextovéPole 30">
            <a:extLst>
              <a:ext uri="{FF2B5EF4-FFF2-40B4-BE49-F238E27FC236}">
                <a16:creationId xmlns:a16="http://schemas.microsoft.com/office/drawing/2014/main" id="{954E4989-78CC-1943-0320-193266A0B7E7}"/>
              </a:ext>
            </a:extLst>
          </p:cNvPr>
          <p:cNvSpPr txBox="1"/>
          <p:nvPr/>
        </p:nvSpPr>
        <p:spPr>
          <a:xfrm>
            <a:off x="401117" y="5000180"/>
            <a:ext cx="1811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blízký vztah</a:t>
            </a:r>
          </a:p>
        </p:txBody>
      </p:sp>
      <p:cxnSp>
        <p:nvCxnSpPr>
          <p:cNvPr id="32" name="Spojnice: zakřivená 31">
            <a:extLst>
              <a:ext uri="{FF2B5EF4-FFF2-40B4-BE49-F238E27FC236}">
                <a16:creationId xmlns:a16="http://schemas.microsoft.com/office/drawing/2014/main" id="{30A6FDE3-B2CA-D5FD-5C15-85056BB96468}"/>
              </a:ext>
            </a:extLst>
          </p:cNvPr>
          <p:cNvCxnSpPr>
            <a:cxnSpLocks/>
          </p:cNvCxnSpPr>
          <p:nvPr/>
        </p:nvCxnSpPr>
        <p:spPr>
          <a:xfrm rot="10800000" flipV="1">
            <a:off x="6948572" y="3200398"/>
            <a:ext cx="3571336" cy="726061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975E4622-9E82-B53A-CAE1-CFD71E6961EA}"/>
              </a:ext>
            </a:extLst>
          </p:cNvPr>
          <p:cNvSpPr txBox="1"/>
          <p:nvPr/>
        </p:nvSpPr>
        <p:spPr>
          <a:xfrm>
            <a:off x="10616241" y="3059668"/>
            <a:ext cx="1475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  <a:latin typeface="Aptos" panose="020B0004020202020204" pitchFamily="34" charset="0"/>
              </a:rPr>
              <a:t>originální tipy na mnohá místa</a:t>
            </a:r>
          </a:p>
        </p:txBody>
      </p:sp>
    </p:spTree>
    <p:extLst>
      <p:ext uri="{BB962C8B-B14F-4D97-AF65-F5344CB8AC3E}">
        <p14:creationId xmlns:p14="http://schemas.microsoft.com/office/powerpoint/2010/main" val="3737364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9D5DB5F-D772-7764-20E7-D233E4589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2"/>
            <a:ext cx="10515600" cy="1325563"/>
          </a:xfrm>
        </p:spPr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Nová informace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D95C45B-CB68-B7FE-12CF-2D2B931D1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5599"/>
            <a:ext cx="10515600" cy="32813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Tento software využije v budoucnu i město Čelákovice. </a:t>
            </a:r>
            <a:endParaRPr lang="cs-CZ" sz="48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Grafický objekt 4" descr="Informace se souvislou výplní">
            <a:extLst>
              <a:ext uri="{FF2B5EF4-FFF2-40B4-BE49-F238E27FC236}">
                <a16:creationId xmlns:a16="http://schemas.microsoft.com/office/drawing/2014/main" id="{9C9C78C8-5039-C2B5-6378-DFCDBE32E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811" y="467514"/>
            <a:ext cx="1120777" cy="112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473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9D5DB5F-D772-7764-20E7-D233E4589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Cíl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D95C45B-CB68-B7FE-12CF-2D2B931D1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41275"/>
            <a:ext cx="10515600" cy="3735688"/>
          </a:xfrm>
        </p:spPr>
        <p:txBody>
          <a:bodyPr>
            <a:normAutofit/>
          </a:bodyPr>
          <a:lstStyle/>
          <a:p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desítky tisíc poutníků na NSP -&gt; využití potenciálu historického města, seznámení turistů s památkami, osobnostmi a dalšími místy</a:t>
            </a:r>
          </a:p>
          <a:p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Chtěl bych jít naproti zvídavosti. A i když se tato aplikace může zdát jen malým krokem pro lidstvo, tak pro mě znamenala obrovský skok a věřím, že osloví především mladší generaci.</a:t>
            </a:r>
          </a:p>
        </p:txBody>
      </p:sp>
    </p:spTree>
    <p:extLst>
      <p:ext uri="{BB962C8B-B14F-4D97-AF65-F5344CB8AC3E}">
        <p14:creationId xmlns:p14="http://schemas.microsoft.com/office/powerpoint/2010/main" val="811679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9D5DB5F-D772-7764-20E7-D233E4589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Co jsem k tvorbě využil?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D95C45B-CB68-B7FE-12CF-2D2B931D1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2034"/>
            <a:ext cx="10515600" cy="12163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cs-CZ" sz="3600" b="1" dirty="0">
                <a:solidFill>
                  <a:schemeClr val="bg1"/>
                </a:solidFill>
                <a:latin typeface="Aptos" panose="020B0004020202020204" pitchFamily="34" charset="0"/>
              </a:rPr>
              <a:t>koncept: </a:t>
            </a:r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fotografie + mapa + texty + </a:t>
            </a:r>
            <a:r>
              <a:rPr lang="cs-CZ" sz="3600" dirty="0" err="1">
                <a:solidFill>
                  <a:schemeClr val="bg1"/>
                </a:solidFill>
                <a:latin typeface="Aptos" panose="020B0004020202020204" pitchFamily="34" charset="0"/>
              </a:rPr>
              <a:t>podcasty</a:t>
            </a:r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 + další vychytávky</a:t>
            </a:r>
          </a:p>
        </p:txBody>
      </p:sp>
      <p:pic>
        <p:nvPicPr>
          <p:cNvPr id="5" name="Obrázek 4" descr="Obsah obrázku osoba, Lidská tvář, oblečení, žena&#10;&#10;Popis byl vytvořen automaticky">
            <a:extLst>
              <a:ext uri="{FF2B5EF4-FFF2-40B4-BE49-F238E27FC236}">
                <a16:creationId xmlns:a16="http://schemas.microsoft.com/office/drawing/2014/main" id="{CFAE602F-955E-D9DC-2BF7-9C9D370E46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327" y="3491109"/>
            <a:ext cx="3020918" cy="3020918"/>
          </a:xfrm>
          <a:prstGeom prst="rect">
            <a:avLst/>
          </a:prstGeom>
        </p:spPr>
      </p:pic>
      <p:pic>
        <p:nvPicPr>
          <p:cNvPr id="7" name="Obrázek 6" descr="Obsah obrázku mapa, text, atlas&#10;&#10;Popis byl vytvořen automaticky">
            <a:extLst>
              <a:ext uri="{FF2B5EF4-FFF2-40B4-BE49-F238E27FC236}">
                <a16:creationId xmlns:a16="http://schemas.microsoft.com/office/drawing/2014/main" id="{49A7F7AA-551F-1E82-EF79-8C26748FCF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2" r="15730"/>
          <a:stretch/>
        </p:blipFill>
        <p:spPr>
          <a:xfrm>
            <a:off x="4044131" y="3491109"/>
            <a:ext cx="3465070" cy="3020918"/>
          </a:xfrm>
          <a:prstGeom prst="rect">
            <a:avLst/>
          </a:prstGeom>
        </p:spPr>
      </p:pic>
      <p:pic>
        <p:nvPicPr>
          <p:cNvPr id="9" name="Obrázek 8" descr="Obsah obrázku venku, socha, obloha, pomník&#10;&#10;Popis byl vytvořen automaticky">
            <a:extLst>
              <a:ext uri="{FF2B5EF4-FFF2-40B4-BE49-F238E27FC236}">
                <a16:creationId xmlns:a16="http://schemas.microsoft.com/office/drawing/2014/main" id="{74631363-9468-236B-0A6C-3373027B4A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9456" y="3491109"/>
            <a:ext cx="1780674" cy="3008928"/>
          </a:xfrm>
          <a:prstGeom prst="rect">
            <a:avLst/>
          </a:prstGeom>
        </p:spPr>
      </p:pic>
      <p:pic>
        <p:nvPicPr>
          <p:cNvPr id="11" name="Obrázek 10" descr="Obsah obrázku venku, obloha, mrak, budova">
            <a:extLst>
              <a:ext uri="{FF2B5EF4-FFF2-40B4-BE49-F238E27FC236}">
                <a16:creationId xmlns:a16="http://schemas.microsoft.com/office/drawing/2014/main" id="{49060779-D715-2FCD-65F9-0EF3702F98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702" y="3491109"/>
            <a:ext cx="2013945" cy="3020918"/>
          </a:xfrm>
          <a:prstGeom prst="rect">
            <a:avLst/>
          </a:prstGeom>
        </p:spPr>
      </p:pic>
      <p:pic>
        <p:nvPicPr>
          <p:cNvPr id="13" name="Obrázek 12" descr="Obsah obrázku text, kancelářské potřeby, papírenské zboží, pero&#10;&#10;Popis byl vytvořen automaticky">
            <a:extLst>
              <a:ext uri="{FF2B5EF4-FFF2-40B4-BE49-F238E27FC236}">
                <a16:creationId xmlns:a16="http://schemas.microsoft.com/office/drawing/2014/main" id="{AA43D25E-DBEB-5C8B-EBDD-D618C8948E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8371" y="3471957"/>
            <a:ext cx="3020918" cy="302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52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9D5DB5F-D772-7764-20E7-D233E4589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Co jsem k tvorbě využil?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D95C45B-CB68-B7FE-12CF-2D2B931D1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179"/>
            <a:ext cx="10515600" cy="69785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cs-CZ" sz="3600" b="1" dirty="0">
                <a:solidFill>
                  <a:schemeClr val="bg1"/>
                </a:solidFill>
                <a:latin typeface="Aptos" panose="020B0004020202020204" pitchFamily="34" charset="0"/>
              </a:rPr>
              <a:t>programovací jazyk:</a:t>
            </a:r>
          </a:p>
        </p:txBody>
      </p:sp>
      <p:pic>
        <p:nvPicPr>
          <p:cNvPr id="1026" name="Picture 2" descr="How to Install Flutter and Dart on Any GNU/Linux Distro">
            <a:extLst>
              <a:ext uri="{FF2B5EF4-FFF2-40B4-BE49-F238E27FC236}">
                <a16:creationId xmlns:a16="http://schemas.microsoft.com/office/drawing/2014/main" id="{358F26DC-2FA8-E209-F929-ECF1C7FBF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940" y="1983008"/>
            <a:ext cx="8506119" cy="4784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664CE43F-2E28-0584-8247-375F15AF9F69}"/>
              </a:ext>
            </a:extLst>
          </p:cNvPr>
          <p:cNvSpPr txBox="1">
            <a:spLocks/>
          </p:cNvSpPr>
          <p:nvPr/>
        </p:nvSpPr>
        <p:spPr>
          <a:xfrm>
            <a:off x="838200" y="6143949"/>
            <a:ext cx="10515600" cy="69785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+ Android Studio, </a:t>
            </a:r>
            <a:r>
              <a:rPr lang="cs-CZ" sz="3600" dirty="0" err="1">
                <a:solidFill>
                  <a:schemeClr val="bg1"/>
                </a:solidFill>
                <a:latin typeface="Aptos" panose="020B0004020202020204" pitchFamily="34" charset="0"/>
              </a:rPr>
              <a:t>Visual</a:t>
            </a:r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 Studio </a:t>
            </a:r>
            <a:r>
              <a:rPr lang="cs-CZ" sz="3600" dirty="0" err="1">
                <a:solidFill>
                  <a:schemeClr val="bg1"/>
                </a:solidFill>
                <a:latin typeface="Aptos" panose="020B0004020202020204" pitchFamily="34" charset="0"/>
              </a:rPr>
              <a:t>Code</a:t>
            </a:r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 a programovací knihovny</a:t>
            </a:r>
          </a:p>
        </p:txBody>
      </p:sp>
    </p:spTree>
    <p:extLst>
      <p:ext uri="{BB962C8B-B14F-4D97-AF65-F5344CB8AC3E}">
        <p14:creationId xmlns:p14="http://schemas.microsoft.com/office/powerpoint/2010/main" val="559724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Install Flutter and Dart on Any GNU/Linux Distro">
            <a:extLst>
              <a:ext uri="{FF2B5EF4-FFF2-40B4-BE49-F238E27FC236}">
                <a16:creationId xmlns:a16="http://schemas.microsoft.com/office/drawing/2014/main" id="{358F26DC-2FA8-E209-F929-ECF1C7FBF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961" y="447133"/>
            <a:ext cx="10362625" cy="5828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0A18FACD-90AB-42B0-9E53-F3421AC47D42}"/>
              </a:ext>
            </a:extLst>
          </p:cNvPr>
          <p:cNvSpPr txBox="1"/>
          <p:nvPr/>
        </p:nvSpPr>
        <p:spPr>
          <a:xfrm>
            <a:off x="203243" y="447133"/>
            <a:ext cx="48489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800" dirty="0">
                <a:solidFill>
                  <a:schemeClr val="bg1"/>
                </a:solidFill>
                <a:latin typeface="Aptos" panose="020B0004020202020204" pitchFamily="34" charset="0"/>
              </a:rPr>
              <a:t>intuitivnost</a:t>
            </a:r>
            <a:endParaRPr lang="cs-CZ" sz="2800" i="1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cs-CZ" sz="28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AC45D927-529E-D8AF-F087-770BC08BC0A9}"/>
              </a:ext>
            </a:extLst>
          </p:cNvPr>
          <p:cNvSpPr txBox="1"/>
          <p:nvPr/>
        </p:nvSpPr>
        <p:spPr>
          <a:xfrm>
            <a:off x="203243" y="3167390"/>
            <a:ext cx="337671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800" dirty="0">
                <a:solidFill>
                  <a:schemeClr val="bg1"/>
                </a:solidFill>
                <a:latin typeface="Aptos" panose="020B0004020202020204" pitchFamily="34" charset="0"/>
              </a:rPr>
              <a:t>multiplatformní podpora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6BEA2E88-E4A0-2506-3766-9EB96FDA4323}"/>
              </a:ext>
            </a:extLst>
          </p:cNvPr>
          <p:cNvSpPr txBox="1"/>
          <p:nvPr/>
        </p:nvSpPr>
        <p:spPr>
          <a:xfrm>
            <a:off x="203243" y="5456760"/>
            <a:ext cx="398919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800" dirty="0">
                <a:solidFill>
                  <a:schemeClr val="bg1"/>
                </a:solidFill>
                <a:latin typeface="Aptos" panose="020B0004020202020204" pitchFamily="34" charset="0"/>
              </a:rPr>
              <a:t>tvorba esteticky příjemného prostředí </a:t>
            </a:r>
          </a:p>
        </p:txBody>
      </p:sp>
    </p:spTree>
    <p:extLst>
      <p:ext uri="{BB962C8B-B14F-4D97-AF65-F5344CB8AC3E}">
        <p14:creationId xmlns:p14="http://schemas.microsoft.com/office/powerpoint/2010/main" val="1396306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9D5DB5F-D772-7764-20E7-D233E4589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7162800" cy="1325563"/>
          </a:xfrm>
        </p:spPr>
        <p:txBody>
          <a:bodyPr/>
          <a:lstStyle/>
          <a:p>
            <a:pPr algn="ctr"/>
            <a:r>
              <a:rPr lang="cs-CZ" dirty="0">
                <a:solidFill>
                  <a:srgbClr val="2CB8F6"/>
                </a:solidFill>
                <a:latin typeface="Aptos Black" panose="020B0004020202020204" pitchFamily="34" charset="0"/>
              </a:rPr>
              <a:t>Příprava a obstarávání dat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D95C45B-CB68-B7FE-12CF-2D2B931D1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5487"/>
            <a:ext cx="10591800" cy="366508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podstatné</a:t>
            </a:r>
          </a:p>
          <a:p>
            <a:pPr>
              <a:lnSpc>
                <a:spcPct val="200000"/>
              </a:lnSpc>
            </a:pPr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autorská práva</a:t>
            </a:r>
          </a:p>
          <a:p>
            <a:pPr>
              <a:lnSpc>
                <a:spcPct val="200000"/>
              </a:lnSpc>
            </a:pPr>
            <a:r>
              <a:rPr lang="cs-CZ" sz="3600" dirty="0">
                <a:solidFill>
                  <a:schemeClr val="bg1"/>
                </a:solidFill>
                <a:latin typeface="Aptos" panose="020B0004020202020204" pitchFamily="34" charset="0"/>
              </a:rPr>
              <a:t>osobní návštěva míst</a:t>
            </a:r>
          </a:p>
          <a:p>
            <a:pPr>
              <a:lnSpc>
                <a:spcPct val="200000"/>
              </a:lnSpc>
            </a:pPr>
            <a:endParaRPr lang="cs-CZ" sz="36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>
              <a:lnSpc>
                <a:spcPct val="200000"/>
              </a:lnSpc>
            </a:pPr>
            <a:endParaRPr lang="cs-CZ" sz="36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2050" name="Picture 2" descr="Stará Boleslav: Průvodce poutním místem - Petr Kukal (2023, brožovaná ...">
            <a:extLst>
              <a:ext uri="{FF2B5EF4-FFF2-40B4-BE49-F238E27FC236}">
                <a16:creationId xmlns:a16="http://schemas.microsoft.com/office/drawing/2014/main" id="{C7367F03-B261-15CE-BBB3-595097374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2119" y="-161925"/>
            <a:ext cx="2544238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5">
            <a:extLst>
              <a:ext uri="{FF2B5EF4-FFF2-40B4-BE49-F238E27FC236}">
                <a16:creationId xmlns:a16="http://schemas.microsoft.com/office/drawing/2014/main" id="{0A158254-1A43-8591-4498-6058458916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cs-CZ"/>
          </a:p>
        </p:txBody>
      </p:sp>
      <p:pic>
        <p:nvPicPr>
          <p:cNvPr id="6" name="Obrázek 5" descr="Obsah obrázku tma, snímek obrazovky, noc, světlo&#10;&#10;Popis byl vytvořen automaticky">
            <a:extLst>
              <a:ext uri="{FF2B5EF4-FFF2-40B4-BE49-F238E27FC236}">
                <a16:creationId xmlns:a16="http://schemas.microsoft.com/office/drawing/2014/main" id="{11893957-A2EC-A6E8-717B-7AA945D634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59" t="32287" r="43073" b="32535"/>
          <a:stretch/>
        </p:blipFill>
        <p:spPr>
          <a:xfrm>
            <a:off x="9382119" y="3945398"/>
            <a:ext cx="2544238" cy="371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57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iv Office 2013–2022">
  <a:themeElements>
    <a:clrScheme name="Motiv Office 2013–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iv Office 2013–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iv Office 2013–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123</TotalTime>
  <Words>294</Words>
  <Application>Microsoft Office PowerPoint</Application>
  <PresentationFormat>Širokoúhlá obrazovka</PresentationFormat>
  <Paragraphs>62</Paragraphs>
  <Slides>19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19</vt:i4>
      </vt:variant>
    </vt:vector>
  </HeadingPairs>
  <TitlesOfParts>
    <vt:vector size="25" baseType="lpstr">
      <vt:lpstr>Aptos</vt:lpstr>
      <vt:lpstr>Aptos Black</vt:lpstr>
      <vt:lpstr>Arial</vt:lpstr>
      <vt:lpstr>Calibri</vt:lpstr>
      <vt:lpstr>Calibri Light</vt:lpstr>
      <vt:lpstr>Motiv Office 2013–2022</vt:lpstr>
      <vt:lpstr>Chytrý upřímný průvodce Brandýsem nad Labem–Starou Boleslaví</vt:lpstr>
      <vt:lpstr>O co jde?</vt:lpstr>
      <vt:lpstr>Proč BB?</vt:lpstr>
      <vt:lpstr>Nová informace</vt:lpstr>
      <vt:lpstr>Cíl</vt:lpstr>
      <vt:lpstr>Co jsem k tvorbě využil?</vt:lpstr>
      <vt:lpstr>Co jsem k tvorbě využil?</vt:lpstr>
      <vt:lpstr>Prezentace aplikace PowerPoint</vt:lpstr>
      <vt:lpstr>Příprava a obstarávání dat</vt:lpstr>
      <vt:lpstr>Vzhled aplikace</vt:lpstr>
      <vt:lpstr>Vzhled aplikace</vt:lpstr>
      <vt:lpstr>Vzhled aplikace</vt:lpstr>
      <vt:lpstr>Vzhled aplikace</vt:lpstr>
      <vt:lpstr>Vzhled aplikace</vt:lpstr>
      <vt:lpstr>Vzhled aplikace</vt:lpstr>
      <vt:lpstr>Data a jejich obstarání</vt:lpstr>
      <vt:lpstr>Komplikace při tvorbě</vt:lpstr>
      <vt:lpstr>Závěr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Chytrý upřímný Brandýsem nad Labem–Starou Boleslaví</dc:title>
  <dc:creator>Václav Pisinger</dc:creator>
  <cp:lastModifiedBy>Václav Pisinger</cp:lastModifiedBy>
  <cp:revision>1</cp:revision>
  <dcterms:created xsi:type="dcterms:W3CDTF">2024-05-20T13:22:18Z</dcterms:created>
  <dcterms:modified xsi:type="dcterms:W3CDTF">2024-05-23T16:10:06Z</dcterms:modified>
</cp:coreProperties>
</file>

<file path=docProps/thumbnail.jpeg>
</file>